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8" r:id="rId10"/>
    <p:sldId id="269" r:id="rId11"/>
    <p:sldId id="270" r:id="rId12"/>
    <p:sldId id="271" r:id="rId13"/>
    <p:sldId id="272" r:id="rId14"/>
    <p:sldId id="273" r:id="rId15"/>
    <p:sldId id="265" r:id="rId16"/>
    <p:sldId id="266" r:id="rId17"/>
    <p:sldId id="267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6DD94-42C8-7160-A23B-EA6231337F1B}" v="257" dt="2022-06-02T06:54:51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AY KUMAR GUPTA" userId="S::2021023117@mmmut.ac.in::b34acd48-95e6-4eb0-a6d8-632447502d12" providerId="AD" clId="Web-{AF86DD94-42C8-7160-A23B-EA6231337F1B}"/>
    <pc:docChg chg="mod addSld delSld modSld sldOrd addMainMaster delMainMaster modMainMaster setSldSz">
      <pc:chgData name="SANJAY KUMAR GUPTA" userId="S::2021023117@mmmut.ac.in::b34acd48-95e6-4eb0-a6d8-632447502d12" providerId="AD" clId="Web-{AF86DD94-42C8-7160-A23B-EA6231337F1B}" dt="2022-06-02T06:54:51.577" v="323"/>
      <pc:docMkLst>
        <pc:docMk/>
      </pc:docMkLst>
      <pc:sldChg chg="addSp delSp modSp mod setBg modClrScheme delDesignElem chgLayout">
        <pc:chgData name="SANJAY KUMAR GUPTA" userId="S::2021023117@mmmut.ac.in::b34acd48-95e6-4eb0-a6d8-632447502d12" providerId="AD" clId="Web-{AF86DD94-42C8-7160-A23B-EA6231337F1B}" dt="2022-06-02T06:00:23.673" v="152"/>
        <pc:sldMkLst>
          <pc:docMk/>
          <pc:sldMk cId="109857222" sldId="256"/>
        </pc:sldMkLst>
        <pc:spChg chg="del">
          <ac:chgData name="SANJAY KUMAR GUPTA" userId="S::2021023117@mmmut.ac.in::b34acd48-95e6-4eb0-a6d8-632447502d12" providerId="AD" clId="Web-{AF86DD94-42C8-7160-A23B-EA6231337F1B}" dt="2022-06-02T05:44:01.751" v="1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SANJAY KUMAR GUPTA" userId="S::2021023117@mmmut.ac.in::b34acd48-95e6-4eb0-a6d8-632447502d12" providerId="AD" clId="Web-{AF86DD94-42C8-7160-A23B-EA6231337F1B}" dt="2022-06-02T05:44:01.751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6:00:23.673" v="152"/>
          <ac:spMkLst>
            <pc:docMk/>
            <pc:sldMk cId="109857222" sldId="256"/>
            <ac:spMk id="6" creationId="{2D2B266D-3625-4584-A5C3-7D3F672CFF30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5:59.196" v="116"/>
          <ac:spMkLst>
            <pc:docMk/>
            <pc:sldMk cId="109857222" sldId="256"/>
            <ac:spMk id="9" creationId="{F3060C83-F051-4F0E-ABAD-AA0DFC48B218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5:59.196" v="116"/>
          <ac:spMkLst>
            <pc:docMk/>
            <pc:sldMk cId="109857222" sldId="256"/>
            <ac:spMk id="11" creationId="{83C98ABE-055B-441F-B07E-44F97F083C3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5:59.196" v="116"/>
          <ac:spMkLst>
            <pc:docMk/>
            <pc:sldMk cId="109857222" sldId="256"/>
            <ac:spMk id="13" creationId="{29FDB030-9B49-4CED-8CCD-4D99382388AC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5:59.196" v="116"/>
          <ac:spMkLst>
            <pc:docMk/>
            <pc:sldMk cId="109857222" sldId="256"/>
            <ac:spMk id="15" creationId="{3783CA14-24A1-485C-8B30-D6A5D87987A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5:59.196" v="116"/>
          <ac:spMkLst>
            <pc:docMk/>
            <pc:sldMk cId="109857222" sldId="256"/>
            <ac:spMk id="17" creationId="{9A97C86A-04D6-40F7-AE84-31AB43E6A84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5:59.196" v="116"/>
          <ac:spMkLst>
            <pc:docMk/>
            <pc:sldMk cId="109857222" sldId="256"/>
            <ac:spMk id="19" creationId="{FF9F2414-84E8-453E-B1F3-389FDE8192D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5:59.196" v="116"/>
          <ac:spMkLst>
            <pc:docMk/>
            <pc:sldMk cId="109857222" sldId="256"/>
            <ac:spMk id="21" creationId="{3ECA69A1-7536-43AC-85EF-C7106179F5E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5:54.305" v="113"/>
          <ac:spMkLst>
            <pc:docMk/>
            <pc:sldMk cId="109857222" sldId="256"/>
            <ac:spMk id="26" creationId="{557B0AD7-E991-E343-BF68-F118815215C7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5:59.149" v="115"/>
          <ac:spMkLst>
            <pc:docMk/>
            <pc:sldMk cId="109857222" sldId="256"/>
            <ac:spMk id="28" creationId="{6EE0B6E2-7CE8-4D86-87FC-4B58A7D8E759}"/>
          </ac:spMkLst>
        </pc:spChg>
        <pc:spChg chg="add del mod">
          <ac:chgData name="SANJAY KUMAR GUPTA" userId="S::2021023117@mmmut.ac.in::b34acd48-95e6-4eb0-a6d8-632447502d12" providerId="AD" clId="Web-{AF86DD94-42C8-7160-A23B-EA6231337F1B}" dt="2022-06-02T06:00:17.751" v="151"/>
          <ac:spMkLst>
            <pc:docMk/>
            <pc:sldMk cId="109857222" sldId="256"/>
            <ac:spMk id="30" creationId="{557B0AD7-E991-E343-BF68-F118815215C7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0:23.673" v="152"/>
          <ac:picMkLst>
            <pc:docMk/>
            <pc:sldMk cId="109857222" sldId="256"/>
            <ac:picMk id="4" creationId="{C5F72E9F-A887-65D9-41A1-9EB19C202091}"/>
          </ac:picMkLst>
        </pc:picChg>
      </pc:sldChg>
      <pc:sldChg chg="addSp delSp modSp new mod setBg modClrScheme setClrOvrMap delDesignElem chgLayout">
        <pc:chgData name="SANJAY KUMAR GUPTA" userId="S::2021023117@mmmut.ac.in::b34acd48-95e6-4eb0-a6d8-632447502d12" providerId="AD" clId="Web-{AF86DD94-42C8-7160-A23B-EA6231337F1B}" dt="2022-06-02T06:00:30.111" v="153"/>
        <pc:sldMkLst>
          <pc:docMk/>
          <pc:sldMk cId="493801974" sldId="257"/>
        </pc:sldMkLst>
        <pc:spChg chg="del">
          <ac:chgData name="SANJAY KUMAR GUPTA" userId="S::2021023117@mmmut.ac.in::b34acd48-95e6-4eb0-a6d8-632447502d12" providerId="AD" clId="Web-{AF86DD94-42C8-7160-A23B-EA6231337F1B}" dt="2022-06-02T05:57:21.917" v="129"/>
          <ac:spMkLst>
            <pc:docMk/>
            <pc:sldMk cId="493801974" sldId="257"/>
            <ac:spMk id="2" creationId="{BD7DCFA5-9F81-F2B0-CEA8-9737DEBD6CA2}"/>
          </ac:spMkLst>
        </pc:spChg>
        <pc:spChg chg="del">
          <ac:chgData name="SANJAY KUMAR GUPTA" userId="S::2021023117@mmmut.ac.in::b34acd48-95e6-4eb0-a6d8-632447502d12" providerId="AD" clId="Web-{AF86DD94-42C8-7160-A23B-EA6231337F1B}" dt="2022-06-02T05:57:21.917" v="129"/>
          <ac:spMkLst>
            <pc:docMk/>
            <pc:sldMk cId="493801974" sldId="257"/>
            <ac:spMk id="3" creationId="{8432091D-2143-D15E-7D9F-C22A01B62015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6:00:30.111" v="153"/>
          <ac:spMkLst>
            <pc:docMk/>
            <pc:sldMk cId="493801974" sldId="257"/>
            <ac:spMk id="6" creationId="{2D2B266D-3625-4584-A5C3-7D3F672CFF30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8:33.248" v="143"/>
          <ac:spMkLst>
            <pc:docMk/>
            <pc:sldMk cId="493801974" sldId="257"/>
            <ac:spMk id="9" creationId="{557B0AD7-E991-E343-BF68-F118815215C7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8:45.873" v="145"/>
          <ac:spMkLst>
            <pc:docMk/>
            <pc:sldMk cId="493801974" sldId="257"/>
            <ac:spMk id="25" creationId="{557B0AD7-E991-E343-BF68-F118815215C7}"/>
          </ac:spMkLst>
        </pc:spChg>
        <pc:spChg chg="add del mod">
          <ac:chgData name="SANJAY KUMAR GUPTA" userId="S::2021023117@mmmut.ac.in::b34acd48-95e6-4eb0-a6d8-632447502d12" providerId="AD" clId="Web-{AF86DD94-42C8-7160-A23B-EA6231337F1B}" dt="2022-06-02T06:00:17.751" v="151"/>
          <ac:spMkLst>
            <pc:docMk/>
            <pc:sldMk cId="493801974" sldId="257"/>
            <ac:spMk id="27" creationId="{557B0AD7-E991-E343-BF68-F118815215C7}"/>
          </ac:spMkLst>
        </pc:spChg>
        <pc:grpChg chg="add del">
          <ac:chgData name="SANJAY KUMAR GUPTA" userId="S::2021023117@mmmut.ac.in::b34acd48-95e6-4eb0-a6d8-632447502d12" providerId="AD" clId="Web-{AF86DD94-42C8-7160-A23B-EA6231337F1B}" dt="2022-06-02T05:58:45.873" v="145"/>
          <ac:grpSpMkLst>
            <pc:docMk/>
            <pc:sldMk cId="493801974" sldId="257"/>
            <ac:grpSpMk id="11" creationId="{DEE599F2-C28F-604D-818F-5BC1BEE74629}"/>
          </ac:grpSpMkLst>
        </pc:grpChg>
        <pc:picChg chg="add mod">
          <ac:chgData name="SANJAY KUMAR GUPTA" userId="S::2021023117@mmmut.ac.in::b34acd48-95e6-4eb0-a6d8-632447502d12" providerId="AD" clId="Web-{AF86DD94-42C8-7160-A23B-EA6231337F1B}" dt="2022-06-02T06:00:30.111" v="153"/>
          <ac:picMkLst>
            <pc:docMk/>
            <pc:sldMk cId="493801974" sldId="257"/>
            <ac:picMk id="4" creationId="{7C886BF3-246F-AE21-F205-094490743BE0}"/>
          </ac:picMkLst>
        </pc:picChg>
      </pc:sldChg>
      <pc:sldChg chg="addSp delSp modSp new del mod setBg modClrScheme chgLayout">
        <pc:chgData name="SANJAY KUMAR GUPTA" userId="S::2021023117@mmmut.ac.in::b34acd48-95e6-4eb0-a6d8-632447502d12" providerId="AD" clId="Web-{AF86DD94-42C8-7160-A23B-EA6231337F1B}" dt="2022-06-02T05:55:32.851" v="108"/>
        <pc:sldMkLst>
          <pc:docMk/>
          <pc:sldMk cId="2385194508" sldId="257"/>
        </pc:sldMkLst>
        <pc:spChg chg="del">
          <ac:chgData name="SANJAY KUMAR GUPTA" userId="S::2021023117@mmmut.ac.in::b34acd48-95e6-4eb0-a6d8-632447502d12" providerId="AD" clId="Web-{AF86DD94-42C8-7160-A23B-EA6231337F1B}" dt="2022-06-02T05:46:00.255" v="18"/>
          <ac:spMkLst>
            <pc:docMk/>
            <pc:sldMk cId="2385194508" sldId="257"/>
            <ac:spMk id="2" creationId="{D876CAFA-3803-66A4-3395-3C07880DCCE4}"/>
          </ac:spMkLst>
        </pc:spChg>
        <pc:spChg chg="del">
          <ac:chgData name="SANJAY KUMAR GUPTA" userId="S::2021023117@mmmut.ac.in::b34acd48-95e6-4eb0-a6d8-632447502d12" providerId="AD" clId="Web-{AF86DD94-42C8-7160-A23B-EA6231337F1B}" dt="2022-06-02T05:45:40.270" v="14"/>
          <ac:spMkLst>
            <pc:docMk/>
            <pc:sldMk cId="2385194508" sldId="257"/>
            <ac:spMk id="3" creationId="{F43179BA-0683-B0F1-B9AB-BAE04291D2D4}"/>
          </ac:spMkLst>
        </pc:spChg>
        <pc:spChg chg="add del mod">
          <ac:chgData name="SANJAY KUMAR GUPTA" userId="S::2021023117@mmmut.ac.in::b34acd48-95e6-4eb0-a6d8-632447502d12" providerId="AD" clId="Web-{AF86DD94-42C8-7160-A23B-EA6231337F1B}" dt="2022-06-02T05:46:00.255" v="18"/>
          <ac:spMkLst>
            <pc:docMk/>
            <pc:sldMk cId="2385194508" sldId="257"/>
            <ac:spMk id="6" creationId="{3BCDEFF8-94D4-00C9-6850-A8682C48107B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41.195" v="42"/>
          <ac:spMkLst>
            <pc:docMk/>
            <pc:sldMk cId="2385194508" sldId="257"/>
            <ac:spMk id="12" creationId="{F3060C83-F051-4F0E-ABAD-AA0DFC48B218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41.195" v="42"/>
          <ac:spMkLst>
            <pc:docMk/>
            <pc:sldMk cId="2385194508" sldId="257"/>
            <ac:spMk id="14" creationId="{83C98ABE-055B-441F-B07E-44F97F083C3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41.195" v="42"/>
          <ac:spMkLst>
            <pc:docMk/>
            <pc:sldMk cId="2385194508" sldId="257"/>
            <ac:spMk id="16" creationId="{29FDB030-9B49-4CED-8CCD-4D99382388AC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41.195" v="42"/>
          <ac:spMkLst>
            <pc:docMk/>
            <pc:sldMk cId="2385194508" sldId="257"/>
            <ac:spMk id="18" creationId="{3783CA14-24A1-485C-8B30-D6A5D87987A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41.195" v="42"/>
          <ac:spMkLst>
            <pc:docMk/>
            <pc:sldMk cId="2385194508" sldId="257"/>
            <ac:spMk id="20" creationId="{9A97C86A-04D6-40F7-AE84-31AB43E6A84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41.195" v="42"/>
          <ac:spMkLst>
            <pc:docMk/>
            <pc:sldMk cId="2385194508" sldId="257"/>
            <ac:spMk id="22" creationId="{FF9F2414-84E8-453E-B1F3-389FDE8192D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41.195" v="42"/>
          <ac:spMkLst>
            <pc:docMk/>
            <pc:sldMk cId="2385194508" sldId="257"/>
            <ac:spMk id="24" creationId="{3ECA69A1-7536-43AC-85EF-C7106179F5E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18.288" v="29"/>
          <ac:spMkLst>
            <pc:docMk/>
            <pc:sldMk cId="2385194508" sldId="257"/>
            <ac:spMk id="29" creationId="{86FF76B9-219D-4469-AF87-0236D29032F1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41.195" v="41"/>
          <ac:spMkLst>
            <pc:docMk/>
            <pc:sldMk cId="2385194508" sldId="257"/>
            <ac:spMk id="33" creationId="{20CD21DB-082D-417D-A5AB-FC838AF9D944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18.288" v="29"/>
          <ac:spMkLst>
            <pc:docMk/>
            <pc:sldMk cId="2385194508" sldId="257"/>
            <ac:spMk id="35" creationId="{2E80C965-DB6D-4F81-9E9E-B027384D0BD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18.288" v="29"/>
          <ac:spMkLst>
            <pc:docMk/>
            <pc:sldMk cId="2385194508" sldId="257"/>
            <ac:spMk id="37" creationId="{633C5E46-DAC5-4661-9C87-22B08E2A512F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22.257" v="31"/>
          <ac:spMkLst>
            <pc:docMk/>
            <pc:sldMk cId="2385194508" sldId="257"/>
            <ac:spMk id="39" creationId="{69E6EFEE-6516-482C-B143-F97F9BF89D0E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22.257" v="31"/>
          <ac:spMkLst>
            <pc:docMk/>
            <pc:sldMk cId="2385194508" sldId="257"/>
            <ac:spMk id="40" creationId="{3DF0D2C0-CD0C-470C-8851-D8B2CC417CB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24.601" v="33"/>
          <ac:spMkLst>
            <pc:docMk/>
            <pc:sldMk cId="2385194508" sldId="257"/>
            <ac:spMk id="42" creationId="{32BC26D8-82FB-445E-AA49-62A77D7C1EE0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24.601" v="33"/>
          <ac:spMkLst>
            <pc:docMk/>
            <pc:sldMk cId="2385194508" sldId="257"/>
            <ac:spMk id="43" creationId="{CB44330D-EA18-4254-AA95-EB49948539B8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33.242" v="37"/>
          <ac:spMkLst>
            <pc:docMk/>
            <pc:sldMk cId="2385194508" sldId="257"/>
            <ac:spMk id="47" creationId="{6EE0B6E2-7CE8-4D86-87FC-4B58A7D8E75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38.023" v="39"/>
          <ac:spMkLst>
            <pc:docMk/>
            <pc:sldMk cId="2385194508" sldId="257"/>
            <ac:spMk id="49" creationId="{A2509F26-B5DC-4BA7-B476-4CB044237A2E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38.023" v="39"/>
          <ac:spMkLst>
            <pc:docMk/>
            <pc:sldMk cId="2385194508" sldId="257"/>
            <ac:spMk id="50" creationId="{DB103EB1-B135-4526-B883-33228FC27FF1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41.195" v="41"/>
          <ac:spMkLst>
            <pc:docMk/>
            <pc:sldMk cId="2385194508" sldId="257"/>
            <ac:spMk id="52" creationId="{ED55A19D-297C-4231-AD1F-08EF9B4AA8F4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7:41.195" v="41"/>
          <ac:spMkLst>
            <pc:docMk/>
            <pc:sldMk cId="2385194508" sldId="257"/>
            <ac:spMk id="53" creationId="{EBAB6C56-3D38-4923-996E-BD474BBB91E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2:34.814" v="85"/>
          <ac:spMkLst>
            <pc:docMk/>
            <pc:sldMk cId="2385194508" sldId="257"/>
            <ac:spMk id="55" creationId="{86FF76B9-219D-4469-AF87-0236D29032F1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2:34.814" v="85"/>
          <ac:spMkLst>
            <pc:docMk/>
            <pc:sldMk cId="2385194508" sldId="257"/>
            <ac:spMk id="58" creationId="{2E80C965-DB6D-4F81-9E9E-B027384D0BD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2:34.814" v="85"/>
          <ac:spMkLst>
            <pc:docMk/>
            <pc:sldMk cId="2385194508" sldId="257"/>
            <ac:spMk id="59" creationId="{633C5E46-DAC5-4661-9C87-22B08E2A512F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2:34.799" v="84"/>
          <ac:spMkLst>
            <pc:docMk/>
            <pc:sldMk cId="2385194508" sldId="257"/>
            <ac:spMk id="64" creationId="{86FF76B9-219D-4469-AF87-0236D29032F1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2:34.814" v="85"/>
          <ac:spMkLst>
            <pc:docMk/>
            <pc:sldMk cId="2385194508" sldId="257"/>
            <ac:spMk id="68" creationId="{29FDB030-9B49-4CED-8CCD-4D99382388AC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2:34.799" v="84"/>
          <ac:spMkLst>
            <pc:docMk/>
            <pc:sldMk cId="2385194508" sldId="257"/>
            <ac:spMk id="70" creationId="{2E80C965-DB6D-4F81-9E9E-B027384D0BD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2:34.799" v="84"/>
          <ac:spMkLst>
            <pc:docMk/>
            <pc:sldMk cId="2385194508" sldId="257"/>
            <ac:spMk id="72" creationId="{633C5E46-DAC5-4661-9C87-22B08E2A512F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2:34.814" v="85"/>
          <ac:spMkLst>
            <pc:docMk/>
            <pc:sldMk cId="2385194508" sldId="257"/>
            <ac:spMk id="74" creationId="{FF9F2414-84E8-453E-B1F3-389FDE8192D9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2:34.814" v="85"/>
          <ac:spMkLst>
            <pc:docMk/>
            <pc:sldMk cId="2385194508" sldId="257"/>
            <ac:spMk id="75" creationId="{F3060C83-F051-4F0E-ABAD-AA0DFC48B218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2:34.814" v="85"/>
          <ac:spMkLst>
            <pc:docMk/>
            <pc:sldMk cId="2385194508" sldId="257"/>
            <ac:spMk id="76" creationId="{3ECA69A1-7536-43AC-85EF-C7106179F5ED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2:34.814" v="85"/>
          <ac:spMkLst>
            <pc:docMk/>
            <pc:sldMk cId="2385194508" sldId="257"/>
            <ac:spMk id="77" creationId="{83C98ABE-055B-441F-B07E-44F97F083C39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2:34.814" v="85"/>
          <ac:spMkLst>
            <pc:docMk/>
            <pc:sldMk cId="2385194508" sldId="257"/>
            <ac:spMk id="78" creationId="{3783CA14-24A1-485C-8B30-D6A5D87987AD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2:34.814" v="85"/>
          <ac:spMkLst>
            <pc:docMk/>
            <pc:sldMk cId="2385194508" sldId="257"/>
            <ac:spMk id="79" creationId="{9A97C86A-04D6-40F7-AE84-31AB43E6A846}"/>
          </ac:spMkLst>
        </pc:spChg>
        <pc:grpChg chg="add del">
          <ac:chgData name="SANJAY KUMAR GUPTA" userId="S::2021023117@mmmut.ac.in::b34acd48-95e6-4eb0-a6d8-632447502d12" providerId="AD" clId="Web-{AF86DD94-42C8-7160-A23B-EA6231337F1B}" dt="2022-06-02T05:47:18.288" v="29"/>
          <ac:grpSpMkLst>
            <pc:docMk/>
            <pc:sldMk cId="2385194508" sldId="257"/>
            <ac:grpSpMk id="31" creationId="{DB88BD78-87E1-424D-B479-C37D8E41B12E}"/>
          </ac:grpSpMkLst>
        </pc:grpChg>
        <pc:grpChg chg="add del">
          <ac:chgData name="SANJAY KUMAR GUPTA" userId="S::2021023117@mmmut.ac.in::b34acd48-95e6-4eb0-a6d8-632447502d12" providerId="AD" clId="Web-{AF86DD94-42C8-7160-A23B-EA6231337F1B}" dt="2022-06-02T05:52:34.814" v="85"/>
          <ac:grpSpMkLst>
            <pc:docMk/>
            <pc:sldMk cId="2385194508" sldId="257"/>
            <ac:grpSpMk id="56" creationId="{DB88BD78-87E1-424D-B479-C37D8E41B12E}"/>
          </ac:grpSpMkLst>
        </pc:grpChg>
        <pc:grpChg chg="add del">
          <ac:chgData name="SANJAY KUMAR GUPTA" userId="S::2021023117@mmmut.ac.in::b34acd48-95e6-4eb0-a6d8-632447502d12" providerId="AD" clId="Web-{AF86DD94-42C8-7160-A23B-EA6231337F1B}" dt="2022-06-02T05:52:34.799" v="84"/>
          <ac:grpSpMkLst>
            <pc:docMk/>
            <pc:sldMk cId="2385194508" sldId="257"/>
            <ac:grpSpMk id="66" creationId="{DB88BD78-87E1-424D-B479-C37D8E41B12E}"/>
          </ac:grpSpMkLst>
        </pc:grpChg>
        <pc:picChg chg="add del mod ord">
          <ac:chgData name="SANJAY KUMAR GUPTA" userId="S::2021023117@mmmut.ac.in::b34acd48-95e6-4eb0-a6d8-632447502d12" providerId="AD" clId="Web-{AF86DD94-42C8-7160-A23B-EA6231337F1B}" dt="2022-06-02T05:45:51.270" v="17"/>
          <ac:picMkLst>
            <pc:docMk/>
            <pc:sldMk cId="2385194508" sldId="257"/>
            <ac:picMk id="4" creationId="{F64A2A7C-2FF2-041D-7F59-A09BFF41E738}"/>
          </ac:picMkLst>
        </pc:picChg>
        <pc:picChg chg="add mod">
          <ac:chgData name="SANJAY KUMAR GUPTA" userId="S::2021023117@mmmut.ac.in::b34acd48-95e6-4eb0-a6d8-632447502d12" providerId="AD" clId="Web-{AF86DD94-42C8-7160-A23B-EA6231337F1B}" dt="2022-06-02T05:47:41.195" v="41"/>
          <ac:picMkLst>
            <pc:docMk/>
            <pc:sldMk cId="2385194508" sldId="257"/>
            <ac:picMk id="7" creationId="{602F0809-6CAA-379B-85F3-BB94C5451CBE}"/>
          </ac:picMkLst>
        </pc:picChg>
        <pc:cxnChg chg="add del">
          <ac:chgData name="SANJAY KUMAR GUPTA" userId="S::2021023117@mmmut.ac.in::b34acd48-95e6-4eb0-a6d8-632447502d12" providerId="AD" clId="Web-{AF86DD94-42C8-7160-A23B-EA6231337F1B}" dt="2022-06-02T05:47:26.961" v="35"/>
          <ac:cxnSpMkLst>
            <pc:docMk/>
            <pc:sldMk cId="2385194508" sldId="257"/>
            <ac:cxnSpMk id="45" creationId="{22F6364A-B358-4BEE-B158-0734D2C938D4}"/>
          </ac:cxnSpMkLst>
        </pc:cxnChg>
      </pc:sldChg>
      <pc:sldChg chg="addSp delSp modSp new del mod setBg">
        <pc:chgData name="SANJAY KUMAR GUPTA" userId="S::2021023117@mmmut.ac.in::b34acd48-95e6-4eb0-a6d8-632447502d12" providerId="AD" clId="Web-{AF86DD94-42C8-7160-A23B-EA6231337F1B}" dt="2022-06-02T05:55:35.164" v="109"/>
        <pc:sldMkLst>
          <pc:docMk/>
          <pc:sldMk cId="771755260" sldId="258"/>
        </pc:sldMkLst>
        <pc:spChg chg="add del">
          <ac:chgData name="SANJAY KUMAR GUPTA" userId="S::2021023117@mmmut.ac.in::b34acd48-95e6-4eb0-a6d8-632447502d12" providerId="AD" clId="Web-{AF86DD94-42C8-7160-A23B-EA6231337F1B}" dt="2022-06-02T05:48:29.759" v="49"/>
          <ac:spMkLst>
            <pc:docMk/>
            <pc:sldMk cId="771755260" sldId="258"/>
            <ac:spMk id="7" creationId="{F3060C83-F051-4F0E-ABAD-AA0DFC48B218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8:29.759" v="49"/>
          <ac:spMkLst>
            <pc:docMk/>
            <pc:sldMk cId="771755260" sldId="258"/>
            <ac:spMk id="9" creationId="{83C98ABE-055B-441F-B07E-44F97F083C3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8:29.759" v="49"/>
          <ac:spMkLst>
            <pc:docMk/>
            <pc:sldMk cId="771755260" sldId="258"/>
            <ac:spMk id="11" creationId="{29FDB030-9B49-4CED-8CCD-4D99382388AC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8:29.759" v="49"/>
          <ac:spMkLst>
            <pc:docMk/>
            <pc:sldMk cId="771755260" sldId="258"/>
            <ac:spMk id="13" creationId="{3783CA14-24A1-485C-8B30-D6A5D87987A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8:29.759" v="49"/>
          <ac:spMkLst>
            <pc:docMk/>
            <pc:sldMk cId="771755260" sldId="258"/>
            <ac:spMk id="15" creationId="{9A97C86A-04D6-40F7-AE84-31AB43E6A84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8:29.759" v="49"/>
          <ac:spMkLst>
            <pc:docMk/>
            <pc:sldMk cId="771755260" sldId="258"/>
            <ac:spMk id="17" creationId="{FF9F2414-84E8-453E-B1F3-389FDE8192D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8:29.759" v="49"/>
          <ac:spMkLst>
            <pc:docMk/>
            <pc:sldMk cId="771755260" sldId="258"/>
            <ac:spMk id="19" creationId="{3ECA69A1-7536-43AC-85EF-C7106179F5E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9:07.948" v="59"/>
          <ac:spMkLst>
            <pc:docMk/>
            <pc:sldMk cId="771755260" sldId="258"/>
            <ac:spMk id="21" creationId="{86FF76B9-219D-4469-AF87-0236D29032F1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9:07.948" v="59"/>
          <ac:spMkLst>
            <pc:docMk/>
            <pc:sldMk cId="771755260" sldId="258"/>
            <ac:spMk id="24" creationId="{2E80C965-DB6D-4F81-9E9E-B027384D0BD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9:07.948" v="59"/>
          <ac:spMkLst>
            <pc:docMk/>
            <pc:sldMk cId="771755260" sldId="258"/>
            <ac:spMk id="25" creationId="{633C5E46-DAC5-4661-9C87-22B08E2A512F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8:49.401" v="52"/>
          <ac:spMkLst>
            <pc:docMk/>
            <pc:sldMk cId="771755260" sldId="258"/>
            <ac:spMk id="30" creationId="{673E9FC8-2143-48A2-9DEE-AABBC7E301A8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8:55.432" v="54"/>
          <ac:spMkLst>
            <pc:docMk/>
            <pc:sldMk cId="771755260" sldId="258"/>
            <ac:spMk id="32" creationId="{6EE0B6E2-7CE8-4D86-87FC-4B58A7D8E75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9:05.620" v="56"/>
          <ac:spMkLst>
            <pc:docMk/>
            <pc:sldMk cId="771755260" sldId="258"/>
            <ac:spMk id="34" creationId="{42A4FC2C-047E-45A5-965D-8E1E3BF09BC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9:07.948" v="58"/>
          <ac:spMkLst>
            <pc:docMk/>
            <pc:sldMk cId="771755260" sldId="258"/>
            <ac:spMk id="36" creationId="{3783CA14-24A1-485C-8B30-D6A5D87987A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9:07.948" v="58"/>
          <ac:spMkLst>
            <pc:docMk/>
            <pc:sldMk cId="771755260" sldId="258"/>
            <ac:spMk id="37" creationId="{F3060C83-F051-4F0E-ABAD-AA0DFC48B218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9:07.948" v="58"/>
          <ac:spMkLst>
            <pc:docMk/>
            <pc:sldMk cId="771755260" sldId="258"/>
            <ac:spMk id="38" creationId="{9A97C86A-04D6-40F7-AE84-31AB43E6A84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9:07.948" v="58"/>
          <ac:spMkLst>
            <pc:docMk/>
            <pc:sldMk cId="771755260" sldId="258"/>
            <ac:spMk id="39" creationId="{83C98ABE-055B-441F-B07E-44F97F083C3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9:07.948" v="58"/>
          <ac:spMkLst>
            <pc:docMk/>
            <pc:sldMk cId="771755260" sldId="258"/>
            <ac:spMk id="40" creationId="{FF9F2414-84E8-453E-B1F3-389FDE8192D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9:07.948" v="58"/>
          <ac:spMkLst>
            <pc:docMk/>
            <pc:sldMk cId="771755260" sldId="258"/>
            <ac:spMk id="41" creationId="{29FDB030-9B49-4CED-8CCD-4D99382388AC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49:07.948" v="58"/>
          <ac:spMkLst>
            <pc:docMk/>
            <pc:sldMk cId="771755260" sldId="258"/>
            <ac:spMk id="42" creationId="{3ECA69A1-7536-43AC-85EF-C7106179F5E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1:32.734" v="76"/>
          <ac:spMkLst>
            <pc:docMk/>
            <pc:sldMk cId="771755260" sldId="258"/>
            <ac:spMk id="44" creationId="{86FF76B9-219D-4469-AF87-0236D29032F1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1:32.734" v="76"/>
          <ac:spMkLst>
            <pc:docMk/>
            <pc:sldMk cId="771755260" sldId="258"/>
            <ac:spMk id="47" creationId="{2E80C965-DB6D-4F81-9E9E-B027384D0BD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1:32.734" v="76"/>
          <ac:spMkLst>
            <pc:docMk/>
            <pc:sldMk cId="771755260" sldId="258"/>
            <ac:spMk id="48" creationId="{633C5E46-DAC5-4661-9C87-22B08E2A512F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18.300" v="88"/>
          <ac:spMkLst>
            <pc:docMk/>
            <pc:sldMk cId="771755260" sldId="258"/>
            <ac:spMk id="53" creationId="{6EE0B6E2-7CE8-4D86-87FC-4B58A7D8E75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56.708" v="105"/>
          <ac:spMkLst>
            <pc:docMk/>
            <pc:sldMk cId="771755260" sldId="258"/>
            <ac:spMk id="58" creationId="{86FF76B9-219D-4469-AF87-0236D29032F1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56.708" v="105"/>
          <ac:spMkLst>
            <pc:docMk/>
            <pc:sldMk cId="771755260" sldId="258"/>
            <ac:spMk id="64" creationId="{2E80C965-DB6D-4F81-9E9E-B027384D0BD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56.708" v="105"/>
          <ac:spMkLst>
            <pc:docMk/>
            <pc:sldMk cId="771755260" sldId="258"/>
            <ac:spMk id="66" creationId="{633C5E46-DAC5-4661-9C87-22B08E2A512F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34.207" v="92"/>
          <ac:spMkLst>
            <pc:docMk/>
            <pc:sldMk cId="771755260" sldId="258"/>
            <ac:spMk id="71" creationId="{F3060C83-F051-4F0E-ABAD-AA0DFC48B218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34.207" v="92"/>
          <ac:spMkLst>
            <pc:docMk/>
            <pc:sldMk cId="771755260" sldId="258"/>
            <ac:spMk id="73" creationId="{83C98ABE-055B-441F-B07E-44F97F083C3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34.207" v="92"/>
          <ac:spMkLst>
            <pc:docMk/>
            <pc:sldMk cId="771755260" sldId="258"/>
            <ac:spMk id="75" creationId="{29FDB030-9B49-4CED-8CCD-4D99382388AC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34.207" v="92"/>
          <ac:spMkLst>
            <pc:docMk/>
            <pc:sldMk cId="771755260" sldId="258"/>
            <ac:spMk id="77" creationId="{3783CA14-24A1-485C-8B30-D6A5D87987A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34.207" v="92"/>
          <ac:spMkLst>
            <pc:docMk/>
            <pc:sldMk cId="771755260" sldId="258"/>
            <ac:spMk id="79" creationId="{9A97C86A-04D6-40F7-AE84-31AB43E6A84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34.207" v="92"/>
          <ac:spMkLst>
            <pc:docMk/>
            <pc:sldMk cId="771755260" sldId="258"/>
            <ac:spMk id="81" creationId="{FF9F2414-84E8-453E-B1F3-389FDE8192D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34.207" v="92"/>
          <ac:spMkLst>
            <pc:docMk/>
            <pc:sldMk cId="771755260" sldId="258"/>
            <ac:spMk id="83" creationId="{3ECA69A1-7536-43AC-85EF-C7106179F5E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38.520" v="94"/>
          <ac:spMkLst>
            <pc:docMk/>
            <pc:sldMk cId="771755260" sldId="258"/>
            <ac:spMk id="85" creationId="{86FF76B9-219D-4469-AF87-0236D29032F1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38.520" v="94"/>
          <ac:spMkLst>
            <pc:docMk/>
            <pc:sldMk cId="771755260" sldId="258"/>
            <ac:spMk id="88" creationId="{2E80C965-DB6D-4F81-9E9E-B027384D0BD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38.520" v="94"/>
          <ac:spMkLst>
            <pc:docMk/>
            <pc:sldMk cId="771755260" sldId="258"/>
            <ac:spMk id="89" creationId="{633C5E46-DAC5-4661-9C87-22B08E2A512F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42.942" v="96"/>
          <ac:spMkLst>
            <pc:docMk/>
            <pc:sldMk cId="771755260" sldId="258"/>
            <ac:spMk id="91" creationId="{46D6306C-ED4F-4AAE-B4A5-EEA6AFAD726E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42.942" v="96"/>
          <ac:spMkLst>
            <pc:docMk/>
            <pc:sldMk cId="771755260" sldId="258"/>
            <ac:spMk id="92" creationId="{0EC5361D-F897-4856-B945-0455A365EB24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42.942" v="96"/>
          <ac:spMkLst>
            <pc:docMk/>
            <pc:sldMk cId="771755260" sldId="258"/>
            <ac:spMk id="93" creationId="{4508C0C5-2268-42B5-B3C8-4D0899E05F8C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42.942" v="96"/>
          <ac:spMkLst>
            <pc:docMk/>
            <pc:sldMk cId="771755260" sldId="258"/>
            <ac:spMk id="94" creationId="{141ACBDB-38F8-4B34-8183-BD95B4E55A62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42.942" v="96"/>
          <ac:spMkLst>
            <pc:docMk/>
            <pc:sldMk cId="771755260" sldId="258"/>
            <ac:spMk id="95" creationId="{DE00DB52-3455-4E2F-867B-A6D0516E175B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42.942" v="96"/>
          <ac:spMkLst>
            <pc:docMk/>
            <pc:sldMk cId="771755260" sldId="258"/>
            <ac:spMk id="96" creationId="{9E914C83-E0D8-4953-92D5-169D28CB43AE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42.942" v="96"/>
          <ac:spMkLst>
            <pc:docMk/>
            <pc:sldMk cId="771755260" sldId="258"/>
            <ac:spMk id="97" creationId="{3512E083-F550-46AF-8490-767ECFD00CB7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45.457" v="98"/>
          <ac:spMkLst>
            <pc:docMk/>
            <pc:sldMk cId="771755260" sldId="258"/>
            <ac:spMk id="99" creationId="{1500B4A4-B1F1-41EA-886A-B8A210DBCA3B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45.457" v="98"/>
          <ac:spMkLst>
            <pc:docMk/>
            <pc:sldMk cId="771755260" sldId="258"/>
            <ac:spMk id="100" creationId="{5E55A99C-0BDC-4DBE-8E40-9FA66F629FA1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48.364" v="100"/>
          <ac:spMkLst>
            <pc:docMk/>
            <pc:sldMk cId="771755260" sldId="258"/>
            <ac:spMk id="102" creationId="{A2509F26-B5DC-4BA7-B476-4CB044237A2E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48.364" v="100"/>
          <ac:spMkLst>
            <pc:docMk/>
            <pc:sldMk cId="771755260" sldId="258"/>
            <ac:spMk id="103" creationId="{DB103EB1-B135-4526-B883-33228FC27FF1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51.989" v="102"/>
          <ac:spMkLst>
            <pc:docMk/>
            <pc:sldMk cId="771755260" sldId="258"/>
            <ac:spMk id="105" creationId="{E559D998-AB6C-46E1-B394-118E9A1E2D62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3:56.708" v="104"/>
          <ac:spMkLst>
            <pc:docMk/>
            <pc:sldMk cId="771755260" sldId="258"/>
            <ac:spMk id="107" creationId="{4613B4A9-1C7C-4729-A016-AB42D3979460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3:56.708" v="105"/>
          <ac:spMkLst>
            <pc:docMk/>
            <pc:sldMk cId="771755260" sldId="258"/>
            <ac:spMk id="109" creationId="{86FF76B9-219D-4469-AF87-0236D29032F1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3:56.708" v="105"/>
          <ac:spMkLst>
            <pc:docMk/>
            <pc:sldMk cId="771755260" sldId="258"/>
            <ac:spMk id="112" creationId="{2E80C965-DB6D-4F81-9E9E-B027384D0BD6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3:56.708" v="105"/>
          <ac:spMkLst>
            <pc:docMk/>
            <pc:sldMk cId="771755260" sldId="258"/>
            <ac:spMk id="113" creationId="{633C5E46-DAC5-4661-9C87-22B08E2A512F}"/>
          </ac:spMkLst>
        </pc:spChg>
        <pc:grpChg chg="add del">
          <ac:chgData name="SANJAY KUMAR GUPTA" userId="S::2021023117@mmmut.ac.in::b34acd48-95e6-4eb0-a6d8-632447502d12" providerId="AD" clId="Web-{AF86DD94-42C8-7160-A23B-EA6231337F1B}" dt="2022-06-02T05:49:07.948" v="59"/>
          <ac:grpSpMkLst>
            <pc:docMk/>
            <pc:sldMk cId="771755260" sldId="258"/>
            <ac:grpSpMk id="22" creationId="{DB88BD78-87E1-424D-B479-C37D8E41B12E}"/>
          </ac:grpSpMkLst>
        </pc:grpChg>
        <pc:grpChg chg="add del">
          <ac:chgData name="SANJAY KUMAR GUPTA" userId="S::2021023117@mmmut.ac.in::b34acd48-95e6-4eb0-a6d8-632447502d12" providerId="AD" clId="Web-{AF86DD94-42C8-7160-A23B-EA6231337F1B}" dt="2022-06-02T05:51:32.734" v="76"/>
          <ac:grpSpMkLst>
            <pc:docMk/>
            <pc:sldMk cId="771755260" sldId="258"/>
            <ac:grpSpMk id="45" creationId="{DB88BD78-87E1-424D-B479-C37D8E41B12E}"/>
          </ac:grpSpMkLst>
        </pc:grpChg>
        <pc:grpChg chg="add del">
          <ac:chgData name="SANJAY KUMAR GUPTA" userId="S::2021023117@mmmut.ac.in::b34acd48-95e6-4eb0-a6d8-632447502d12" providerId="AD" clId="Web-{AF86DD94-42C8-7160-A23B-EA6231337F1B}" dt="2022-06-02T05:53:56.708" v="105"/>
          <ac:grpSpMkLst>
            <pc:docMk/>
            <pc:sldMk cId="771755260" sldId="258"/>
            <ac:grpSpMk id="60" creationId="{DB88BD78-87E1-424D-B479-C37D8E41B12E}"/>
          </ac:grpSpMkLst>
        </pc:grpChg>
        <pc:grpChg chg="add del">
          <ac:chgData name="SANJAY KUMAR GUPTA" userId="S::2021023117@mmmut.ac.in::b34acd48-95e6-4eb0-a6d8-632447502d12" providerId="AD" clId="Web-{AF86DD94-42C8-7160-A23B-EA6231337F1B}" dt="2022-06-02T05:53:38.520" v="94"/>
          <ac:grpSpMkLst>
            <pc:docMk/>
            <pc:sldMk cId="771755260" sldId="258"/>
            <ac:grpSpMk id="86" creationId="{DB88BD78-87E1-424D-B479-C37D8E41B12E}"/>
          </ac:grpSpMkLst>
        </pc:grpChg>
        <pc:grpChg chg="add">
          <ac:chgData name="SANJAY KUMAR GUPTA" userId="S::2021023117@mmmut.ac.in::b34acd48-95e6-4eb0-a6d8-632447502d12" providerId="AD" clId="Web-{AF86DD94-42C8-7160-A23B-EA6231337F1B}" dt="2022-06-02T05:53:56.708" v="105"/>
          <ac:grpSpMkLst>
            <pc:docMk/>
            <pc:sldMk cId="771755260" sldId="258"/>
            <ac:grpSpMk id="110" creationId="{DB88BD78-87E1-424D-B479-C37D8E41B12E}"/>
          </ac:grpSpMkLst>
        </pc:grpChg>
        <pc:picChg chg="add mod">
          <ac:chgData name="SANJAY KUMAR GUPTA" userId="S::2021023117@mmmut.ac.in::b34acd48-95e6-4eb0-a6d8-632447502d12" providerId="AD" clId="Web-{AF86DD94-42C8-7160-A23B-EA6231337F1B}" dt="2022-06-02T05:54:11.818" v="106" actId="1076"/>
          <ac:picMkLst>
            <pc:docMk/>
            <pc:sldMk cId="771755260" sldId="258"/>
            <ac:picMk id="2" creationId="{49468455-B0D5-BD21-A17A-F17CD67A588E}"/>
          </ac:picMkLst>
        </pc:picChg>
      </pc:sldChg>
      <pc:sldChg chg="addSp modSp new mod setBg modClrScheme chgLayout">
        <pc:chgData name="SANJAY KUMAR GUPTA" userId="S::2021023117@mmmut.ac.in::b34acd48-95e6-4eb0-a6d8-632447502d12" providerId="AD" clId="Web-{AF86DD94-42C8-7160-A23B-EA6231337F1B}" dt="2022-06-02T06:00:37.002" v="154"/>
        <pc:sldMkLst>
          <pc:docMk/>
          <pc:sldMk cId="2321464313" sldId="258"/>
        </pc:sldMkLst>
        <pc:spChg chg="add">
          <ac:chgData name="SANJAY KUMAR GUPTA" userId="S::2021023117@mmmut.ac.in::b34acd48-95e6-4eb0-a6d8-632447502d12" providerId="AD" clId="Web-{AF86DD94-42C8-7160-A23B-EA6231337F1B}" dt="2022-06-02T06:00:37.002" v="154"/>
          <ac:spMkLst>
            <pc:docMk/>
            <pc:sldMk cId="2321464313" sldId="258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0:37.002" v="154"/>
          <ac:picMkLst>
            <pc:docMk/>
            <pc:sldMk cId="2321464313" sldId="258"/>
            <ac:picMk id="2" creationId="{0BBC9E5E-8C8E-ECC3-9863-0E76CFF605A8}"/>
          </ac:picMkLst>
        </pc:picChg>
      </pc:sldChg>
      <pc:sldChg chg="addSp delSp modSp new mod setBg modClrScheme chgLayout">
        <pc:chgData name="SANJAY KUMAR GUPTA" userId="S::2021023117@mmmut.ac.in::b34acd48-95e6-4eb0-a6d8-632447502d12" providerId="AD" clId="Web-{AF86DD94-42C8-7160-A23B-EA6231337F1B}" dt="2022-06-02T06:00:41.861" v="155"/>
        <pc:sldMkLst>
          <pc:docMk/>
          <pc:sldMk cId="2418988808" sldId="259"/>
        </pc:sldMkLst>
        <pc:spChg chg="add">
          <ac:chgData name="SANJAY KUMAR GUPTA" userId="S::2021023117@mmmut.ac.in::b34acd48-95e6-4eb0-a6d8-632447502d12" providerId="AD" clId="Web-{AF86DD94-42C8-7160-A23B-EA6231337F1B}" dt="2022-06-02T06:00:41.861" v="155"/>
          <ac:spMkLst>
            <pc:docMk/>
            <pc:sldMk cId="2418988808" sldId="259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0:41.861" v="155"/>
          <ac:picMkLst>
            <pc:docMk/>
            <pc:sldMk cId="2418988808" sldId="259"/>
            <ac:picMk id="2" creationId="{58202471-91EA-984F-3259-503CF3004F6F}"/>
          </ac:picMkLst>
        </pc:picChg>
        <pc:picChg chg="add del mod">
          <ac:chgData name="SANJAY KUMAR GUPTA" userId="S::2021023117@mmmut.ac.in::b34acd48-95e6-4eb0-a6d8-632447502d12" providerId="AD" clId="Web-{AF86DD94-42C8-7160-A23B-EA6231337F1B}" dt="2022-06-02T05:57:57.622" v="138"/>
          <ac:picMkLst>
            <pc:docMk/>
            <pc:sldMk cId="2418988808" sldId="259"/>
            <ac:picMk id="3" creationId="{DBB001E8-34D4-AE23-6266-258B208AAA81}"/>
          </ac:picMkLst>
        </pc:picChg>
      </pc:sldChg>
      <pc:sldChg chg="addSp delSp modSp new del mod setBg">
        <pc:chgData name="SANJAY KUMAR GUPTA" userId="S::2021023117@mmmut.ac.in::b34acd48-95e6-4eb0-a6d8-632447502d12" providerId="AD" clId="Web-{AF86DD94-42C8-7160-A23B-EA6231337F1B}" dt="2022-06-02T05:55:37.961" v="110"/>
        <pc:sldMkLst>
          <pc:docMk/>
          <pc:sldMk cId="2716184906" sldId="259"/>
        </pc:sldMkLst>
        <pc:spChg chg="add">
          <ac:chgData name="SANJAY KUMAR GUPTA" userId="S::2021023117@mmmut.ac.in::b34acd48-95e6-4eb0-a6d8-632447502d12" providerId="AD" clId="Web-{AF86DD94-42C8-7160-A23B-EA6231337F1B}" dt="2022-06-02T05:54:38.100" v="107"/>
          <ac:spMkLst>
            <pc:docMk/>
            <pc:sldMk cId="2716184906" sldId="259"/>
            <ac:spMk id="4" creationId="{86FF76B9-219D-4469-AF87-0236D29032F1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0:49.108" v="69"/>
          <ac:spMkLst>
            <pc:docMk/>
            <pc:sldMk cId="2716184906" sldId="259"/>
            <ac:spMk id="7" creationId="{F3060C83-F051-4F0E-ABAD-AA0DFC48B218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4:38.100" v="107"/>
          <ac:spMkLst>
            <pc:docMk/>
            <pc:sldMk cId="2716184906" sldId="259"/>
            <ac:spMk id="8" creationId="{2E80C965-DB6D-4F81-9E9E-B027384D0BD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0:49.108" v="69"/>
          <ac:spMkLst>
            <pc:docMk/>
            <pc:sldMk cId="2716184906" sldId="259"/>
            <ac:spMk id="9" creationId="{83C98ABE-055B-441F-B07E-44F97F083C3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0:49.108" v="69"/>
          <ac:spMkLst>
            <pc:docMk/>
            <pc:sldMk cId="2716184906" sldId="259"/>
            <ac:spMk id="11" creationId="{29FDB030-9B49-4CED-8CCD-4D99382388AC}"/>
          </ac:spMkLst>
        </pc:spChg>
        <pc:spChg chg="add">
          <ac:chgData name="SANJAY KUMAR GUPTA" userId="S::2021023117@mmmut.ac.in::b34acd48-95e6-4eb0-a6d8-632447502d12" providerId="AD" clId="Web-{AF86DD94-42C8-7160-A23B-EA6231337F1B}" dt="2022-06-02T05:54:38.100" v="107"/>
          <ac:spMkLst>
            <pc:docMk/>
            <pc:sldMk cId="2716184906" sldId="259"/>
            <ac:spMk id="12" creationId="{633C5E46-DAC5-4661-9C87-22B08E2A512F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0:49.108" v="69"/>
          <ac:spMkLst>
            <pc:docMk/>
            <pc:sldMk cId="2716184906" sldId="259"/>
            <ac:spMk id="13" creationId="{3783CA14-24A1-485C-8B30-D6A5D87987A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0:49.108" v="69"/>
          <ac:spMkLst>
            <pc:docMk/>
            <pc:sldMk cId="2716184906" sldId="259"/>
            <ac:spMk id="15" creationId="{9A97C86A-04D6-40F7-AE84-31AB43E6A84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0:49.108" v="69"/>
          <ac:spMkLst>
            <pc:docMk/>
            <pc:sldMk cId="2716184906" sldId="259"/>
            <ac:spMk id="17" creationId="{FF9F2414-84E8-453E-B1F3-389FDE8192D9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0:49.108" v="69"/>
          <ac:spMkLst>
            <pc:docMk/>
            <pc:sldMk cId="2716184906" sldId="259"/>
            <ac:spMk id="19" creationId="{3ECA69A1-7536-43AC-85EF-C7106179F5ED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1:01.514" v="71"/>
          <ac:spMkLst>
            <pc:docMk/>
            <pc:sldMk cId="2716184906" sldId="259"/>
            <ac:spMk id="21" creationId="{86FF76B9-219D-4469-AF87-0236D29032F1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1:01.514" v="71"/>
          <ac:spMkLst>
            <pc:docMk/>
            <pc:sldMk cId="2716184906" sldId="259"/>
            <ac:spMk id="24" creationId="{2E80C965-DB6D-4F81-9E9E-B027384D0BD6}"/>
          </ac:spMkLst>
        </pc:spChg>
        <pc:spChg chg="add del">
          <ac:chgData name="SANJAY KUMAR GUPTA" userId="S::2021023117@mmmut.ac.in::b34acd48-95e6-4eb0-a6d8-632447502d12" providerId="AD" clId="Web-{AF86DD94-42C8-7160-A23B-EA6231337F1B}" dt="2022-06-02T05:51:01.514" v="71"/>
          <ac:spMkLst>
            <pc:docMk/>
            <pc:sldMk cId="2716184906" sldId="259"/>
            <ac:spMk id="25" creationId="{633C5E46-DAC5-4661-9C87-22B08E2A512F}"/>
          </ac:spMkLst>
        </pc:spChg>
        <pc:grpChg chg="add">
          <ac:chgData name="SANJAY KUMAR GUPTA" userId="S::2021023117@mmmut.ac.in::b34acd48-95e6-4eb0-a6d8-632447502d12" providerId="AD" clId="Web-{AF86DD94-42C8-7160-A23B-EA6231337F1B}" dt="2022-06-02T05:54:38.100" v="107"/>
          <ac:grpSpMkLst>
            <pc:docMk/>
            <pc:sldMk cId="2716184906" sldId="259"/>
            <ac:grpSpMk id="5" creationId="{DB88BD78-87E1-424D-B479-C37D8E41B12E}"/>
          </ac:grpSpMkLst>
        </pc:grpChg>
        <pc:grpChg chg="add del">
          <ac:chgData name="SANJAY KUMAR GUPTA" userId="S::2021023117@mmmut.ac.in::b34acd48-95e6-4eb0-a6d8-632447502d12" providerId="AD" clId="Web-{AF86DD94-42C8-7160-A23B-EA6231337F1B}" dt="2022-06-02T05:51:01.514" v="71"/>
          <ac:grpSpMkLst>
            <pc:docMk/>
            <pc:sldMk cId="2716184906" sldId="259"/>
            <ac:grpSpMk id="22" creationId="{DB88BD78-87E1-424D-B479-C37D8E41B12E}"/>
          </ac:grpSpMkLst>
        </pc:grpChg>
        <pc:picChg chg="add mod">
          <ac:chgData name="SANJAY KUMAR GUPTA" userId="S::2021023117@mmmut.ac.in::b34acd48-95e6-4eb0-a6d8-632447502d12" providerId="AD" clId="Web-{AF86DD94-42C8-7160-A23B-EA6231337F1B}" dt="2022-06-02T05:54:38.100" v="107"/>
          <ac:picMkLst>
            <pc:docMk/>
            <pc:sldMk cId="2716184906" sldId="259"/>
            <ac:picMk id="2" creationId="{E3CAAE30-98C3-4177-1CE7-379E997F8F47}"/>
          </ac:picMkLst>
        </pc:picChg>
      </pc:sldChg>
      <pc:sldChg chg="addSp modSp new mod setBg modClrScheme chgLayout">
        <pc:chgData name="SANJAY KUMAR GUPTA" userId="S::2021023117@mmmut.ac.in::b34acd48-95e6-4eb0-a6d8-632447502d12" providerId="AD" clId="Web-{AF86DD94-42C8-7160-A23B-EA6231337F1B}" dt="2022-06-02T06:00:47.955" v="156"/>
        <pc:sldMkLst>
          <pc:docMk/>
          <pc:sldMk cId="1202556798" sldId="260"/>
        </pc:sldMkLst>
        <pc:spChg chg="add">
          <ac:chgData name="SANJAY KUMAR GUPTA" userId="S::2021023117@mmmut.ac.in::b34acd48-95e6-4eb0-a6d8-632447502d12" providerId="AD" clId="Web-{AF86DD94-42C8-7160-A23B-EA6231337F1B}" dt="2022-06-02T06:00:47.955" v="156"/>
          <ac:spMkLst>
            <pc:docMk/>
            <pc:sldMk cId="1202556798" sldId="260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0:47.955" v="156"/>
          <ac:picMkLst>
            <pc:docMk/>
            <pc:sldMk cId="1202556798" sldId="260"/>
            <ac:picMk id="2" creationId="{4CE885B2-6733-B8A5-1907-D42F33E1099B}"/>
          </ac:picMkLst>
        </pc:picChg>
      </pc:sldChg>
      <pc:sldChg chg="addSp modSp new del">
        <pc:chgData name="SANJAY KUMAR GUPTA" userId="S::2021023117@mmmut.ac.in::b34acd48-95e6-4eb0-a6d8-632447502d12" providerId="AD" clId="Web-{AF86DD94-42C8-7160-A23B-EA6231337F1B}" dt="2022-06-02T05:55:40.492" v="111"/>
        <pc:sldMkLst>
          <pc:docMk/>
          <pc:sldMk cId="3650981050" sldId="260"/>
        </pc:sldMkLst>
        <pc:picChg chg="add mod">
          <ac:chgData name="SANJAY KUMAR GUPTA" userId="S::2021023117@mmmut.ac.in::b34acd48-95e6-4eb0-a6d8-632447502d12" providerId="AD" clId="Web-{AF86DD94-42C8-7160-A23B-EA6231337F1B}" dt="2022-06-02T05:50:10.091" v="63"/>
          <ac:picMkLst>
            <pc:docMk/>
            <pc:sldMk cId="3650981050" sldId="260"/>
            <ac:picMk id="2" creationId="{28743B4F-C6AE-007D-BD94-7CF43E0FDE9E}"/>
          </ac:picMkLst>
        </pc:picChg>
      </pc:sldChg>
      <pc:sldChg chg="addSp modSp new del mod setBg modClrScheme chgLayout">
        <pc:chgData name="SANJAY KUMAR GUPTA" userId="S::2021023117@mmmut.ac.in::b34acd48-95e6-4eb0-a6d8-632447502d12" providerId="AD" clId="Web-{AF86DD94-42C8-7160-A23B-EA6231337F1B}" dt="2022-06-02T06:19:51.664" v="201"/>
        <pc:sldMkLst>
          <pc:docMk/>
          <pc:sldMk cId="2547950950" sldId="261"/>
        </pc:sldMkLst>
        <pc:spChg chg="add">
          <ac:chgData name="SANJAY KUMAR GUPTA" userId="S::2021023117@mmmut.ac.in::b34acd48-95e6-4eb0-a6d8-632447502d12" providerId="AD" clId="Web-{AF86DD94-42C8-7160-A23B-EA6231337F1B}" dt="2022-06-02T06:00:57.503" v="157"/>
          <ac:spMkLst>
            <pc:docMk/>
            <pc:sldMk cId="2547950950" sldId="261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0:57.503" v="157"/>
          <ac:picMkLst>
            <pc:docMk/>
            <pc:sldMk cId="2547950950" sldId="261"/>
            <ac:picMk id="2" creationId="{176DCF1F-C800-A82C-86C7-750FCDFBC9D0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03:01.319" v="168"/>
        <pc:sldMkLst>
          <pc:docMk/>
          <pc:sldMk cId="3559253499" sldId="262"/>
        </pc:sldMkLst>
        <pc:spChg chg="add">
          <ac:chgData name="SANJAY KUMAR GUPTA" userId="S::2021023117@mmmut.ac.in::b34acd48-95e6-4eb0-a6d8-632447502d12" providerId="AD" clId="Web-{AF86DD94-42C8-7160-A23B-EA6231337F1B}" dt="2022-06-02T06:03:01.319" v="168"/>
          <ac:spMkLst>
            <pc:docMk/>
            <pc:sldMk cId="3559253499" sldId="262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3:01.319" v="168"/>
          <ac:picMkLst>
            <pc:docMk/>
            <pc:sldMk cId="3559253499" sldId="262"/>
            <ac:picMk id="2" creationId="{B9BBD2A4-62AC-0D46-5E24-BD3B5601913C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03:05.507" v="169"/>
        <pc:sldMkLst>
          <pc:docMk/>
          <pc:sldMk cId="700838654" sldId="263"/>
        </pc:sldMkLst>
        <pc:spChg chg="add">
          <ac:chgData name="SANJAY KUMAR GUPTA" userId="S::2021023117@mmmut.ac.in::b34acd48-95e6-4eb0-a6d8-632447502d12" providerId="AD" clId="Web-{AF86DD94-42C8-7160-A23B-EA6231337F1B}" dt="2022-06-02T06:03:05.507" v="169"/>
          <ac:spMkLst>
            <pc:docMk/>
            <pc:sldMk cId="700838654" sldId="263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3:05.507" v="169"/>
          <ac:picMkLst>
            <pc:docMk/>
            <pc:sldMk cId="700838654" sldId="263"/>
            <ac:picMk id="2" creationId="{DE69078F-CB3D-301B-3429-430AC30EE588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03:10.226" v="170"/>
        <pc:sldMkLst>
          <pc:docMk/>
          <pc:sldMk cId="1974154396" sldId="264"/>
        </pc:sldMkLst>
        <pc:spChg chg="add">
          <ac:chgData name="SANJAY KUMAR GUPTA" userId="S::2021023117@mmmut.ac.in::b34acd48-95e6-4eb0-a6d8-632447502d12" providerId="AD" clId="Web-{AF86DD94-42C8-7160-A23B-EA6231337F1B}" dt="2022-06-02T06:03:10.226" v="170"/>
          <ac:spMkLst>
            <pc:docMk/>
            <pc:sldMk cId="1974154396" sldId="264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3:10.226" v="170"/>
          <ac:picMkLst>
            <pc:docMk/>
            <pc:sldMk cId="1974154396" sldId="264"/>
            <ac:picMk id="2" creationId="{5D106261-A71B-5B51-6B36-05BE0345952F}"/>
          </ac:picMkLst>
        </pc:picChg>
      </pc:sldChg>
      <pc:sldChg chg="addSp modSp new mod ord setBg">
        <pc:chgData name="SANJAY KUMAR GUPTA" userId="S::2021023117@mmmut.ac.in::b34acd48-95e6-4eb0-a6d8-632447502d12" providerId="AD" clId="Web-{AF86DD94-42C8-7160-A23B-EA6231337F1B}" dt="2022-06-02T06:53:29.152" v="321"/>
        <pc:sldMkLst>
          <pc:docMk/>
          <pc:sldMk cId="1744228456" sldId="265"/>
        </pc:sldMkLst>
        <pc:spChg chg="add">
          <ac:chgData name="SANJAY KUMAR GUPTA" userId="S::2021023117@mmmut.ac.in::b34acd48-95e6-4eb0-a6d8-632447502d12" providerId="AD" clId="Web-{AF86DD94-42C8-7160-A23B-EA6231337F1B}" dt="2022-06-02T06:03:14.304" v="171"/>
          <ac:spMkLst>
            <pc:docMk/>
            <pc:sldMk cId="1744228456" sldId="265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3:14.304" v="171"/>
          <ac:picMkLst>
            <pc:docMk/>
            <pc:sldMk cId="1744228456" sldId="265"/>
            <ac:picMk id="2" creationId="{379B386D-2CF9-5F24-D331-4CEE69B8BEB1}"/>
          </ac:picMkLst>
        </pc:picChg>
      </pc:sldChg>
      <pc:sldChg chg="addSp modSp new mod ord setBg">
        <pc:chgData name="SANJAY KUMAR GUPTA" userId="S::2021023117@mmmut.ac.in::b34acd48-95e6-4eb0-a6d8-632447502d12" providerId="AD" clId="Web-{AF86DD94-42C8-7160-A23B-EA6231337F1B}" dt="2022-06-02T06:40:59.221" v="207"/>
        <pc:sldMkLst>
          <pc:docMk/>
          <pc:sldMk cId="276813605" sldId="266"/>
        </pc:sldMkLst>
        <pc:spChg chg="add">
          <ac:chgData name="SANJAY KUMAR GUPTA" userId="S::2021023117@mmmut.ac.in::b34acd48-95e6-4eb0-a6d8-632447502d12" providerId="AD" clId="Web-{AF86DD94-42C8-7160-A23B-EA6231337F1B}" dt="2022-06-02T06:03:18.632" v="172"/>
          <ac:spMkLst>
            <pc:docMk/>
            <pc:sldMk cId="276813605" sldId="266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3:18.632" v="172"/>
          <ac:picMkLst>
            <pc:docMk/>
            <pc:sldMk cId="276813605" sldId="266"/>
            <ac:picMk id="2" creationId="{8A58497F-1CDD-37C7-2CC1-ECFC492E76B8}"/>
          </ac:picMkLst>
        </pc:picChg>
      </pc:sldChg>
      <pc:sldChg chg="addSp modSp new mod ord setBg">
        <pc:chgData name="SANJAY KUMAR GUPTA" userId="S::2021023117@mmmut.ac.in::b34acd48-95e6-4eb0-a6d8-632447502d12" providerId="AD" clId="Web-{AF86DD94-42C8-7160-A23B-EA6231337F1B}" dt="2022-06-02T06:40:03.766" v="205"/>
        <pc:sldMkLst>
          <pc:docMk/>
          <pc:sldMk cId="1788953635" sldId="267"/>
        </pc:sldMkLst>
        <pc:spChg chg="add">
          <ac:chgData name="SANJAY KUMAR GUPTA" userId="S::2021023117@mmmut.ac.in::b34acd48-95e6-4eb0-a6d8-632447502d12" providerId="AD" clId="Web-{AF86DD94-42C8-7160-A23B-EA6231337F1B}" dt="2022-06-02T06:07:00.280" v="189"/>
          <ac:spMkLst>
            <pc:docMk/>
            <pc:sldMk cId="1788953635" sldId="267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7:00.280" v="189"/>
          <ac:picMkLst>
            <pc:docMk/>
            <pc:sldMk cId="1788953635" sldId="267"/>
            <ac:picMk id="2" creationId="{CA6BD56A-99D1-CD54-063B-0A961C2877EA}"/>
          </ac:picMkLst>
        </pc:picChg>
      </pc:sldChg>
      <pc:sldChg chg="addSp delSp modSp new mod setBg">
        <pc:chgData name="SANJAY KUMAR GUPTA" userId="S::2021023117@mmmut.ac.in::b34acd48-95e6-4eb0-a6d8-632447502d12" providerId="AD" clId="Web-{AF86DD94-42C8-7160-A23B-EA6231337F1B}" dt="2022-06-02T06:07:03.796" v="190"/>
        <pc:sldMkLst>
          <pc:docMk/>
          <pc:sldMk cId="1573158106" sldId="268"/>
        </pc:sldMkLst>
        <pc:spChg chg="add">
          <ac:chgData name="SANJAY KUMAR GUPTA" userId="S::2021023117@mmmut.ac.in::b34acd48-95e6-4eb0-a6d8-632447502d12" providerId="AD" clId="Web-{AF86DD94-42C8-7160-A23B-EA6231337F1B}" dt="2022-06-02T06:07:03.796" v="190"/>
          <ac:spMkLst>
            <pc:docMk/>
            <pc:sldMk cId="1573158106" sldId="268"/>
            <ac:spMk id="8" creationId="{2D2B266D-3625-4584-A5C3-7D3F672CFF30}"/>
          </ac:spMkLst>
        </pc:spChg>
        <pc:picChg chg="add del mod">
          <ac:chgData name="SANJAY KUMAR GUPTA" userId="S::2021023117@mmmut.ac.in::b34acd48-95e6-4eb0-a6d8-632447502d12" providerId="AD" clId="Web-{AF86DD94-42C8-7160-A23B-EA6231337F1B}" dt="2022-06-02T06:05:47.309" v="180"/>
          <ac:picMkLst>
            <pc:docMk/>
            <pc:sldMk cId="1573158106" sldId="268"/>
            <ac:picMk id="2" creationId="{4B53DA58-D079-1090-15F2-616E6E4FDBEA}"/>
          </ac:picMkLst>
        </pc:picChg>
        <pc:picChg chg="add mod">
          <ac:chgData name="SANJAY KUMAR GUPTA" userId="S::2021023117@mmmut.ac.in::b34acd48-95e6-4eb0-a6d8-632447502d12" providerId="AD" clId="Web-{AF86DD94-42C8-7160-A23B-EA6231337F1B}" dt="2022-06-02T06:07:03.796" v="190"/>
          <ac:picMkLst>
            <pc:docMk/>
            <pc:sldMk cId="1573158106" sldId="268"/>
            <ac:picMk id="3" creationId="{828F429B-067E-C4A1-5364-AF0BC9493E5B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07:10.093" v="191"/>
        <pc:sldMkLst>
          <pc:docMk/>
          <pc:sldMk cId="3705567302" sldId="269"/>
        </pc:sldMkLst>
        <pc:spChg chg="add">
          <ac:chgData name="SANJAY KUMAR GUPTA" userId="S::2021023117@mmmut.ac.in::b34acd48-95e6-4eb0-a6d8-632447502d12" providerId="AD" clId="Web-{AF86DD94-42C8-7160-A23B-EA6231337F1B}" dt="2022-06-02T06:07:10.093" v="191"/>
          <ac:spMkLst>
            <pc:docMk/>
            <pc:sldMk cId="3705567302" sldId="269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7:10.093" v="191"/>
          <ac:picMkLst>
            <pc:docMk/>
            <pc:sldMk cId="3705567302" sldId="269"/>
            <ac:picMk id="2" creationId="{34DEB0C5-CFA6-5DC1-2783-23FF7D42E875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07:14.171" v="192"/>
        <pc:sldMkLst>
          <pc:docMk/>
          <pc:sldMk cId="2903926817" sldId="270"/>
        </pc:sldMkLst>
        <pc:spChg chg="add">
          <ac:chgData name="SANJAY KUMAR GUPTA" userId="S::2021023117@mmmut.ac.in::b34acd48-95e6-4eb0-a6d8-632447502d12" providerId="AD" clId="Web-{AF86DD94-42C8-7160-A23B-EA6231337F1B}" dt="2022-06-02T06:07:14.171" v="192"/>
          <ac:spMkLst>
            <pc:docMk/>
            <pc:sldMk cId="2903926817" sldId="270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7:14.171" v="192"/>
          <ac:picMkLst>
            <pc:docMk/>
            <pc:sldMk cId="2903926817" sldId="270"/>
            <ac:picMk id="2" creationId="{9EE5170A-DFE5-DF4A-700B-AAD8B57E7F1F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07:18.124" v="193"/>
        <pc:sldMkLst>
          <pc:docMk/>
          <pc:sldMk cId="698895934" sldId="271"/>
        </pc:sldMkLst>
        <pc:spChg chg="add">
          <ac:chgData name="SANJAY KUMAR GUPTA" userId="S::2021023117@mmmut.ac.in::b34acd48-95e6-4eb0-a6d8-632447502d12" providerId="AD" clId="Web-{AF86DD94-42C8-7160-A23B-EA6231337F1B}" dt="2022-06-02T06:07:18.124" v="193"/>
          <ac:spMkLst>
            <pc:docMk/>
            <pc:sldMk cId="698895934" sldId="271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7:18.124" v="193"/>
          <ac:picMkLst>
            <pc:docMk/>
            <pc:sldMk cId="698895934" sldId="271"/>
            <ac:picMk id="2" creationId="{08440B5F-865A-43EC-7C70-1022EC51E875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07:23.265" v="194"/>
        <pc:sldMkLst>
          <pc:docMk/>
          <pc:sldMk cId="671849919" sldId="272"/>
        </pc:sldMkLst>
        <pc:spChg chg="add">
          <ac:chgData name="SANJAY KUMAR GUPTA" userId="S::2021023117@mmmut.ac.in::b34acd48-95e6-4eb0-a6d8-632447502d12" providerId="AD" clId="Web-{AF86DD94-42C8-7160-A23B-EA6231337F1B}" dt="2022-06-02T06:07:23.265" v="194"/>
          <ac:spMkLst>
            <pc:docMk/>
            <pc:sldMk cId="671849919" sldId="272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7:23.265" v="194"/>
          <ac:picMkLst>
            <pc:docMk/>
            <pc:sldMk cId="671849919" sldId="272"/>
            <ac:picMk id="2" creationId="{0AE57886-0E10-3C03-C43B-6BAC8CFCED7B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07:27.296" v="195"/>
        <pc:sldMkLst>
          <pc:docMk/>
          <pc:sldMk cId="3996060767" sldId="273"/>
        </pc:sldMkLst>
        <pc:spChg chg="add">
          <ac:chgData name="SANJAY KUMAR GUPTA" userId="S::2021023117@mmmut.ac.in::b34acd48-95e6-4eb0-a6d8-632447502d12" providerId="AD" clId="Web-{AF86DD94-42C8-7160-A23B-EA6231337F1B}" dt="2022-06-02T06:07:27.296" v="195"/>
          <ac:spMkLst>
            <pc:docMk/>
            <pc:sldMk cId="3996060767" sldId="273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07:27.296" v="195"/>
          <ac:picMkLst>
            <pc:docMk/>
            <pc:sldMk cId="3996060767" sldId="273"/>
            <ac:picMk id="2" creationId="{35A78BCB-80B7-145F-4B17-46869BD8FF45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39:47.375" v="204"/>
        <pc:sldMkLst>
          <pc:docMk/>
          <pc:sldMk cId="25878105" sldId="274"/>
        </pc:sldMkLst>
        <pc:spChg chg="add">
          <ac:chgData name="SANJAY KUMAR GUPTA" userId="S::2021023117@mmmut.ac.in::b34acd48-95e6-4eb0-a6d8-632447502d12" providerId="AD" clId="Web-{AF86DD94-42C8-7160-A23B-EA6231337F1B}" dt="2022-06-02T06:39:47.375" v="204"/>
          <ac:spMkLst>
            <pc:docMk/>
            <pc:sldMk cId="25878105" sldId="274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39:47.375" v="204"/>
          <ac:picMkLst>
            <pc:docMk/>
            <pc:sldMk cId="25878105" sldId="274"/>
            <ac:picMk id="2" creationId="{0FD16566-531F-0CF2-9ABB-3457217D216D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0:11.689" v="206"/>
        <pc:sldMkLst>
          <pc:docMk/>
          <pc:sldMk cId="3467680378" sldId="275"/>
        </pc:sldMkLst>
        <pc:spChg chg="add">
          <ac:chgData name="SANJAY KUMAR GUPTA" userId="S::2021023117@mmmut.ac.in::b34acd48-95e6-4eb0-a6d8-632447502d12" providerId="AD" clId="Web-{AF86DD94-42C8-7160-A23B-EA6231337F1B}" dt="2022-06-02T06:40:11.689" v="206"/>
          <ac:spMkLst>
            <pc:docMk/>
            <pc:sldMk cId="3467680378" sldId="275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0:11.689" v="206"/>
          <ac:picMkLst>
            <pc:docMk/>
            <pc:sldMk cId="3467680378" sldId="275"/>
            <ac:picMk id="2" creationId="{5893FEA5-B627-A162-5413-489E98C9C149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5:58.512" v="283"/>
        <pc:sldMkLst>
          <pc:docMk/>
          <pc:sldMk cId="2176862352" sldId="276"/>
        </pc:sldMkLst>
        <pc:spChg chg="add">
          <ac:chgData name="SANJAY KUMAR GUPTA" userId="S::2021023117@mmmut.ac.in::b34acd48-95e6-4eb0-a6d8-632447502d12" providerId="AD" clId="Web-{AF86DD94-42C8-7160-A23B-EA6231337F1B}" dt="2022-06-02T06:45:58.512" v="283"/>
          <ac:spMkLst>
            <pc:docMk/>
            <pc:sldMk cId="2176862352" sldId="276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5:58.512" v="283"/>
          <ac:picMkLst>
            <pc:docMk/>
            <pc:sldMk cId="2176862352" sldId="276"/>
            <ac:picMk id="2" creationId="{5E7FF4A5-AB17-CACD-AD0A-AB99282249EA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6:04.778" v="284"/>
        <pc:sldMkLst>
          <pc:docMk/>
          <pc:sldMk cId="1259759791" sldId="277"/>
        </pc:sldMkLst>
        <pc:spChg chg="add">
          <ac:chgData name="SANJAY KUMAR GUPTA" userId="S::2021023117@mmmut.ac.in::b34acd48-95e6-4eb0-a6d8-632447502d12" providerId="AD" clId="Web-{AF86DD94-42C8-7160-A23B-EA6231337F1B}" dt="2022-06-02T06:46:04.778" v="284"/>
          <ac:spMkLst>
            <pc:docMk/>
            <pc:sldMk cId="1259759791" sldId="277"/>
            <ac:spMk id="7" creationId="{2D2B266D-3625-4584-A5C3-7D3F672CFF30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6:04.778" v="284"/>
          <ac:picMkLst>
            <pc:docMk/>
            <pc:sldMk cId="1259759791" sldId="277"/>
            <ac:picMk id="2" creationId="{74B16E3D-F0A8-68CD-3E9A-19E78AC7BB0A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8:56.565" v="285"/>
        <pc:sldMkLst>
          <pc:docMk/>
          <pc:sldMk cId="2123798039" sldId="278"/>
        </pc:sldMkLst>
        <pc:spChg chg="add">
          <ac:chgData name="SANJAY KUMAR GUPTA" userId="S::2021023117@mmmut.ac.in::b34acd48-95e6-4eb0-a6d8-632447502d12" providerId="AD" clId="Web-{AF86DD94-42C8-7160-A23B-EA6231337F1B}" dt="2022-06-02T06:48:56.565" v="285"/>
          <ac:spMkLst>
            <pc:docMk/>
            <pc:sldMk cId="2123798039" sldId="278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8:56.565" v="285"/>
          <ac:picMkLst>
            <pc:docMk/>
            <pc:sldMk cId="2123798039" sldId="278"/>
            <ac:picMk id="2" creationId="{531057A1-4CB6-D4AE-E759-6EB15B966746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9:03.237" v="286"/>
        <pc:sldMkLst>
          <pc:docMk/>
          <pc:sldMk cId="3106525713" sldId="279"/>
        </pc:sldMkLst>
        <pc:spChg chg="add">
          <ac:chgData name="SANJAY KUMAR GUPTA" userId="S::2021023117@mmmut.ac.in::b34acd48-95e6-4eb0-a6d8-632447502d12" providerId="AD" clId="Web-{AF86DD94-42C8-7160-A23B-EA6231337F1B}" dt="2022-06-02T06:49:03.237" v="286"/>
          <ac:spMkLst>
            <pc:docMk/>
            <pc:sldMk cId="3106525713" sldId="279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9:03.237" v="286"/>
          <ac:picMkLst>
            <pc:docMk/>
            <pc:sldMk cId="3106525713" sldId="279"/>
            <ac:picMk id="2" creationId="{EC682186-9ACF-F5B3-57D4-563D0F798545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9:09.019" v="287"/>
        <pc:sldMkLst>
          <pc:docMk/>
          <pc:sldMk cId="4259882669" sldId="280"/>
        </pc:sldMkLst>
        <pc:spChg chg="add">
          <ac:chgData name="SANJAY KUMAR GUPTA" userId="S::2021023117@mmmut.ac.in::b34acd48-95e6-4eb0-a6d8-632447502d12" providerId="AD" clId="Web-{AF86DD94-42C8-7160-A23B-EA6231337F1B}" dt="2022-06-02T06:49:09.019" v="287"/>
          <ac:spMkLst>
            <pc:docMk/>
            <pc:sldMk cId="4259882669" sldId="280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9:09.019" v="287"/>
          <ac:picMkLst>
            <pc:docMk/>
            <pc:sldMk cId="4259882669" sldId="280"/>
            <ac:picMk id="2" creationId="{DE8C4003-A753-C94B-9069-4F9716CC33DC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9:15.441" v="288"/>
        <pc:sldMkLst>
          <pc:docMk/>
          <pc:sldMk cId="1502390537" sldId="281"/>
        </pc:sldMkLst>
        <pc:spChg chg="add">
          <ac:chgData name="SANJAY KUMAR GUPTA" userId="S::2021023117@mmmut.ac.in::b34acd48-95e6-4eb0-a6d8-632447502d12" providerId="AD" clId="Web-{AF86DD94-42C8-7160-A23B-EA6231337F1B}" dt="2022-06-02T06:49:15.441" v="288"/>
          <ac:spMkLst>
            <pc:docMk/>
            <pc:sldMk cId="1502390537" sldId="281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9:15.441" v="288"/>
          <ac:picMkLst>
            <pc:docMk/>
            <pc:sldMk cId="1502390537" sldId="281"/>
            <ac:picMk id="2" creationId="{FC4943BC-6359-C5A4-40CD-B1E14CE0B7FE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9:20.206" v="289"/>
        <pc:sldMkLst>
          <pc:docMk/>
          <pc:sldMk cId="2735657799" sldId="282"/>
        </pc:sldMkLst>
        <pc:spChg chg="add">
          <ac:chgData name="SANJAY KUMAR GUPTA" userId="S::2021023117@mmmut.ac.in::b34acd48-95e6-4eb0-a6d8-632447502d12" providerId="AD" clId="Web-{AF86DD94-42C8-7160-A23B-EA6231337F1B}" dt="2022-06-02T06:49:20.206" v="289"/>
          <ac:spMkLst>
            <pc:docMk/>
            <pc:sldMk cId="2735657799" sldId="282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9:20.206" v="289"/>
          <ac:picMkLst>
            <pc:docMk/>
            <pc:sldMk cId="2735657799" sldId="282"/>
            <ac:picMk id="2" creationId="{5EAF65BF-58A9-A0FD-AE30-8870C8DEBE6C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9:24.144" v="290"/>
        <pc:sldMkLst>
          <pc:docMk/>
          <pc:sldMk cId="2012883966" sldId="283"/>
        </pc:sldMkLst>
        <pc:spChg chg="add">
          <ac:chgData name="SANJAY KUMAR GUPTA" userId="S::2021023117@mmmut.ac.in::b34acd48-95e6-4eb0-a6d8-632447502d12" providerId="AD" clId="Web-{AF86DD94-42C8-7160-A23B-EA6231337F1B}" dt="2022-06-02T06:49:24.144" v="290"/>
          <ac:spMkLst>
            <pc:docMk/>
            <pc:sldMk cId="2012883966" sldId="283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9:24.144" v="290"/>
          <ac:picMkLst>
            <pc:docMk/>
            <pc:sldMk cId="2012883966" sldId="283"/>
            <ac:picMk id="2" creationId="{6816D0AD-0608-85C5-55B7-6FAFDE513A20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9:42.238" v="291"/>
        <pc:sldMkLst>
          <pc:docMk/>
          <pc:sldMk cId="3416598158" sldId="284"/>
        </pc:sldMkLst>
        <pc:spChg chg="add">
          <ac:chgData name="SANJAY KUMAR GUPTA" userId="S::2021023117@mmmut.ac.in::b34acd48-95e6-4eb0-a6d8-632447502d12" providerId="AD" clId="Web-{AF86DD94-42C8-7160-A23B-EA6231337F1B}" dt="2022-06-02T06:49:42.238" v="291"/>
          <ac:spMkLst>
            <pc:docMk/>
            <pc:sldMk cId="3416598158" sldId="284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9:42.238" v="291"/>
          <ac:picMkLst>
            <pc:docMk/>
            <pc:sldMk cId="3416598158" sldId="284"/>
            <ac:picMk id="2" creationId="{964D0EE8-E613-CC00-7B71-6715CD07987F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9:48.395" v="292"/>
        <pc:sldMkLst>
          <pc:docMk/>
          <pc:sldMk cId="2671351888" sldId="285"/>
        </pc:sldMkLst>
        <pc:spChg chg="add">
          <ac:chgData name="SANJAY KUMAR GUPTA" userId="S::2021023117@mmmut.ac.in::b34acd48-95e6-4eb0-a6d8-632447502d12" providerId="AD" clId="Web-{AF86DD94-42C8-7160-A23B-EA6231337F1B}" dt="2022-06-02T06:49:48.395" v="292"/>
          <ac:spMkLst>
            <pc:docMk/>
            <pc:sldMk cId="2671351888" sldId="285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9:48.395" v="292"/>
          <ac:picMkLst>
            <pc:docMk/>
            <pc:sldMk cId="2671351888" sldId="285"/>
            <ac:picMk id="2" creationId="{667A602D-466C-E134-0FF6-87A8CD846619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9:53.426" v="293"/>
        <pc:sldMkLst>
          <pc:docMk/>
          <pc:sldMk cId="721598043" sldId="286"/>
        </pc:sldMkLst>
        <pc:spChg chg="add">
          <ac:chgData name="SANJAY KUMAR GUPTA" userId="S::2021023117@mmmut.ac.in::b34acd48-95e6-4eb0-a6d8-632447502d12" providerId="AD" clId="Web-{AF86DD94-42C8-7160-A23B-EA6231337F1B}" dt="2022-06-02T06:49:53.426" v="293"/>
          <ac:spMkLst>
            <pc:docMk/>
            <pc:sldMk cId="721598043" sldId="286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9:53.426" v="293"/>
          <ac:picMkLst>
            <pc:docMk/>
            <pc:sldMk cId="721598043" sldId="286"/>
            <ac:picMk id="2" creationId="{AD4EEB72-A738-53CA-B91D-F64358C2E3C1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49:59.536" v="294"/>
        <pc:sldMkLst>
          <pc:docMk/>
          <pc:sldMk cId="1003335012" sldId="287"/>
        </pc:sldMkLst>
        <pc:spChg chg="add">
          <ac:chgData name="SANJAY KUMAR GUPTA" userId="S::2021023117@mmmut.ac.in::b34acd48-95e6-4eb0-a6d8-632447502d12" providerId="AD" clId="Web-{AF86DD94-42C8-7160-A23B-EA6231337F1B}" dt="2022-06-02T06:49:59.536" v="294"/>
          <ac:spMkLst>
            <pc:docMk/>
            <pc:sldMk cId="1003335012" sldId="287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49:59.536" v="294"/>
          <ac:picMkLst>
            <pc:docMk/>
            <pc:sldMk cId="1003335012" sldId="287"/>
            <ac:picMk id="2" creationId="{3FADF521-27DE-9062-0657-558F185E896B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0:04.880" v="295"/>
        <pc:sldMkLst>
          <pc:docMk/>
          <pc:sldMk cId="758632152" sldId="288"/>
        </pc:sldMkLst>
        <pc:spChg chg="add">
          <ac:chgData name="SANJAY KUMAR GUPTA" userId="S::2021023117@mmmut.ac.in::b34acd48-95e6-4eb0-a6d8-632447502d12" providerId="AD" clId="Web-{AF86DD94-42C8-7160-A23B-EA6231337F1B}" dt="2022-06-02T06:50:04.880" v="295"/>
          <ac:spMkLst>
            <pc:docMk/>
            <pc:sldMk cId="758632152" sldId="288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0:04.880" v="295"/>
          <ac:picMkLst>
            <pc:docMk/>
            <pc:sldMk cId="758632152" sldId="288"/>
            <ac:picMk id="2" creationId="{69371F3C-3917-3613-C082-76F87BE07C1F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0:10.411" v="296"/>
        <pc:sldMkLst>
          <pc:docMk/>
          <pc:sldMk cId="3613139464" sldId="289"/>
        </pc:sldMkLst>
        <pc:spChg chg="add">
          <ac:chgData name="SANJAY KUMAR GUPTA" userId="S::2021023117@mmmut.ac.in::b34acd48-95e6-4eb0-a6d8-632447502d12" providerId="AD" clId="Web-{AF86DD94-42C8-7160-A23B-EA6231337F1B}" dt="2022-06-02T06:50:10.411" v="296"/>
          <ac:spMkLst>
            <pc:docMk/>
            <pc:sldMk cId="3613139464" sldId="289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0:10.411" v="296"/>
          <ac:picMkLst>
            <pc:docMk/>
            <pc:sldMk cId="3613139464" sldId="289"/>
            <ac:picMk id="2" creationId="{789E2509-FAA6-18AC-17F5-FFCCB648B7A8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0:20.662" v="297"/>
        <pc:sldMkLst>
          <pc:docMk/>
          <pc:sldMk cId="862888460" sldId="290"/>
        </pc:sldMkLst>
        <pc:spChg chg="add">
          <ac:chgData name="SANJAY KUMAR GUPTA" userId="S::2021023117@mmmut.ac.in::b34acd48-95e6-4eb0-a6d8-632447502d12" providerId="AD" clId="Web-{AF86DD94-42C8-7160-A23B-EA6231337F1B}" dt="2022-06-02T06:50:20.662" v="297"/>
          <ac:spMkLst>
            <pc:docMk/>
            <pc:sldMk cId="862888460" sldId="290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0:20.662" v="297"/>
          <ac:picMkLst>
            <pc:docMk/>
            <pc:sldMk cId="862888460" sldId="290"/>
            <ac:picMk id="2" creationId="{D6EEC205-8981-D936-278D-AF3A44C4AAD8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0:26.162" v="298"/>
        <pc:sldMkLst>
          <pc:docMk/>
          <pc:sldMk cId="2926640435" sldId="291"/>
        </pc:sldMkLst>
        <pc:spChg chg="add">
          <ac:chgData name="SANJAY KUMAR GUPTA" userId="S::2021023117@mmmut.ac.in::b34acd48-95e6-4eb0-a6d8-632447502d12" providerId="AD" clId="Web-{AF86DD94-42C8-7160-A23B-EA6231337F1B}" dt="2022-06-02T06:50:26.162" v="298"/>
          <ac:spMkLst>
            <pc:docMk/>
            <pc:sldMk cId="2926640435" sldId="291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0:26.162" v="298"/>
          <ac:picMkLst>
            <pc:docMk/>
            <pc:sldMk cId="2926640435" sldId="291"/>
            <ac:picMk id="2" creationId="{F603379C-4179-06B8-B691-9515AB779F07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0:31.365" v="299"/>
        <pc:sldMkLst>
          <pc:docMk/>
          <pc:sldMk cId="396993283" sldId="292"/>
        </pc:sldMkLst>
        <pc:spChg chg="add">
          <ac:chgData name="SANJAY KUMAR GUPTA" userId="S::2021023117@mmmut.ac.in::b34acd48-95e6-4eb0-a6d8-632447502d12" providerId="AD" clId="Web-{AF86DD94-42C8-7160-A23B-EA6231337F1B}" dt="2022-06-02T06:50:31.365" v="299"/>
          <ac:spMkLst>
            <pc:docMk/>
            <pc:sldMk cId="396993283" sldId="292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0:31.365" v="299"/>
          <ac:picMkLst>
            <pc:docMk/>
            <pc:sldMk cId="396993283" sldId="292"/>
            <ac:picMk id="2" creationId="{2C566A7A-FDBD-D723-D361-8A236126853F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0:36.865" v="300"/>
        <pc:sldMkLst>
          <pc:docMk/>
          <pc:sldMk cId="3612496415" sldId="293"/>
        </pc:sldMkLst>
        <pc:spChg chg="add">
          <ac:chgData name="SANJAY KUMAR GUPTA" userId="S::2021023117@mmmut.ac.in::b34acd48-95e6-4eb0-a6d8-632447502d12" providerId="AD" clId="Web-{AF86DD94-42C8-7160-A23B-EA6231337F1B}" dt="2022-06-02T06:50:36.865" v="300"/>
          <ac:spMkLst>
            <pc:docMk/>
            <pc:sldMk cId="3612496415" sldId="293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0:36.865" v="300"/>
          <ac:picMkLst>
            <pc:docMk/>
            <pc:sldMk cId="3612496415" sldId="293"/>
            <ac:picMk id="2" creationId="{1E1C7F84-E7FF-2049-5A23-205FDB488F13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0:53.100" v="301"/>
        <pc:sldMkLst>
          <pc:docMk/>
          <pc:sldMk cId="3421165081" sldId="294"/>
        </pc:sldMkLst>
        <pc:spChg chg="add">
          <ac:chgData name="SANJAY KUMAR GUPTA" userId="S::2021023117@mmmut.ac.in::b34acd48-95e6-4eb0-a6d8-632447502d12" providerId="AD" clId="Web-{AF86DD94-42C8-7160-A23B-EA6231337F1B}" dt="2022-06-02T06:50:53.100" v="301"/>
          <ac:spMkLst>
            <pc:docMk/>
            <pc:sldMk cId="3421165081" sldId="294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0:53.100" v="301"/>
          <ac:picMkLst>
            <pc:docMk/>
            <pc:sldMk cId="3421165081" sldId="294"/>
            <ac:picMk id="2" creationId="{A4F81FD5-CCB2-A86A-40F1-0DD2062BDF45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0:57.913" v="302"/>
        <pc:sldMkLst>
          <pc:docMk/>
          <pc:sldMk cId="1961680030" sldId="295"/>
        </pc:sldMkLst>
        <pc:spChg chg="add">
          <ac:chgData name="SANJAY KUMAR GUPTA" userId="S::2021023117@mmmut.ac.in::b34acd48-95e6-4eb0-a6d8-632447502d12" providerId="AD" clId="Web-{AF86DD94-42C8-7160-A23B-EA6231337F1B}" dt="2022-06-02T06:50:57.913" v="302"/>
          <ac:spMkLst>
            <pc:docMk/>
            <pc:sldMk cId="1961680030" sldId="295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0:57.913" v="302"/>
          <ac:picMkLst>
            <pc:docMk/>
            <pc:sldMk cId="1961680030" sldId="295"/>
            <ac:picMk id="2" creationId="{45F165FD-9B43-A958-2A5D-3605BDA82733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1:03.819" v="303"/>
        <pc:sldMkLst>
          <pc:docMk/>
          <pc:sldMk cId="3728190434" sldId="296"/>
        </pc:sldMkLst>
        <pc:spChg chg="add">
          <ac:chgData name="SANJAY KUMAR GUPTA" userId="S::2021023117@mmmut.ac.in::b34acd48-95e6-4eb0-a6d8-632447502d12" providerId="AD" clId="Web-{AF86DD94-42C8-7160-A23B-EA6231337F1B}" dt="2022-06-02T06:51:03.819" v="303"/>
          <ac:spMkLst>
            <pc:docMk/>
            <pc:sldMk cId="3728190434" sldId="296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1:03.819" v="303"/>
          <ac:picMkLst>
            <pc:docMk/>
            <pc:sldMk cId="3728190434" sldId="296"/>
            <ac:picMk id="2" creationId="{D893A361-B394-0FCD-ADEF-61EB1922D499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1:10.179" v="304"/>
        <pc:sldMkLst>
          <pc:docMk/>
          <pc:sldMk cId="431569389" sldId="297"/>
        </pc:sldMkLst>
        <pc:spChg chg="add">
          <ac:chgData name="SANJAY KUMAR GUPTA" userId="S::2021023117@mmmut.ac.in::b34acd48-95e6-4eb0-a6d8-632447502d12" providerId="AD" clId="Web-{AF86DD94-42C8-7160-A23B-EA6231337F1B}" dt="2022-06-02T06:51:10.179" v="304"/>
          <ac:spMkLst>
            <pc:docMk/>
            <pc:sldMk cId="431569389" sldId="297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1:10.179" v="304"/>
          <ac:picMkLst>
            <pc:docMk/>
            <pc:sldMk cId="431569389" sldId="297"/>
            <ac:picMk id="2" creationId="{6773DD30-FFCA-5D85-8484-2B356C0CF595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1:14.273" v="305"/>
        <pc:sldMkLst>
          <pc:docMk/>
          <pc:sldMk cId="3498154066" sldId="298"/>
        </pc:sldMkLst>
        <pc:spChg chg="add">
          <ac:chgData name="SANJAY KUMAR GUPTA" userId="S::2021023117@mmmut.ac.in::b34acd48-95e6-4eb0-a6d8-632447502d12" providerId="AD" clId="Web-{AF86DD94-42C8-7160-A23B-EA6231337F1B}" dt="2022-06-02T06:51:14.273" v="305"/>
          <ac:spMkLst>
            <pc:docMk/>
            <pc:sldMk cId="3498154066" sldId="298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1:14.273" v="305"/>
          <ac:picMkLst>
            <pc:docMk/>
            <pc:sldMk cId="3498154066" sldId="298"/>
            <ac:picMk id="2" creationId="{1C1261B5-7181-0918-84E7-A0C85F745154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1:18.976" v="306"/>
        <pc:sldMkLst>
          <pc:docMk/>
          <pc:sldMk cId="3131260146" sldId="299"/>
        </pc:sldMkLst>
        <pc:spChg chg="add">
          <ac:chgData name="SANJAY KUMAR GUPTA" userId="S::2021023117@mmmut.ac.in::b34acd48-95e6-4eb0-a6d8-632447502d12" providerId="AD" clId="Web-{AF86DD94-42C8-7160-A23B-EA6231337F1B}" dt="2022-06-02T06:51:18.976" v="306"/>
          <ac:spMkLst>
            <pc:docMk/>
            <pc:sldMk cId="3131260146" sldId="299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1:18.976" v="306"/>
          <ac:picMkLst>
            <pc:docMk/>
            <pc:sldMk cId="3131260146" sldId="299"/>
            <ac:picMk id="2" creationId="{8B811BF8-453B-1801-2ADE-BBB4762B2812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1:23.554" v="307"/>
        <pc:sldMkLst>
          <pc:docMk/>
          <pc:sldMk cId="3169147435" sldId="300"/>
        </pc:sldMkLst>
        <pc:spChg chg="add">
          <ac:chgData name="SANJAY KUMAR GUPTA" userId="S::2021023117@mmmut.ac.in::b34acd48-95e6-4eb0-a6d8-632447502d12" providerId="AD" clId="Web-{AF86DD94-42C8-7160-A23B-EA6231337F1B}" dt="2022-06-02T06:51:23.554" v="307"/>
          <ac:spMkLst>
            <pc:docMk/>
            <pc:sldMk cId="3169147435" sldId="300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1:23.554" v="307"/>
          <ac:picMkLst>
            <pc:docMk/>
            <pc:sldMk cId="3169147435" sldId="300"/>
            <ac:picMk id="2" creationId="{541FE3C8-C1F6-E028-0164-6DD80E5DD207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1:29.633" v="308"/>
        <pc:sldMkLst>
          <pc:docMk/>
          <pc:sldMk cId="2086435621" sldId="301"/>
        </pc:sldMkLst>
        <pc:spChg chg="add">
          <ac:chgData name="SANJAY KUMAR GUPTA" userId="S::2021023117@mmmut.ac.in::b34acd48-95e6-4eb0-a6d8-632447502d12" providerId="AD" clId="Web-{AF86DD94-42C8-7160-A23B-EA6231337F1B}" dt="2022-06-02T06:51:29.633" v="308"/>
          <ac:spMkLst>
            <pc:docMk/>
            <pc:sldMk cId="2086435621" sldId="301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1:29.633" v="308"/>
          <ac:picMkLst>
            <pc:docMk/>
            <pc:sldMk cId="2086435621" sldId="301"/>
            <ac:picMk id="2" creationId="{56A6AEC1-94E4-B40F-5471-4757FA612209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1:33.398" v="309"/>
        <pc:sldMkLst>
          <pc:docMk/>
          <pc:sldMk cId="2753510257" sldId="302"/>
        </pc:sldMkLst>
        <pc:spChg chg="add">
          <ac:chgData name="SANJAY KUMAR GUPTA" userId="S::2021023117@mmmut.ac.in::b34acd48-95e6-4eb0-a6d8-632447502d12" providerId="AD" clId="Web-{AF86DD94-42C8-7160-A23B-EA6231337F1B}" dt="2022-06-02T06:51:33.398" v="309"/>
          <ac:spMkLst>
            <pc:docMk/>
            <pc:sldMk cId="2753510257" sldId="302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1:33.398" v="309"/>
          <ac:picMkLst>
            <pc:docMk/>
            <pc:sldMk cId="2753510257" sldId="302"/>
            <ac:picMk id="2" creationId="{354CD76D-0F19-008B-F7D2-32903B56DBAD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1:40.602" v="310"/>
        <pc:sldMkLst>
          <pc:docMk/>
          <pc:sldMk cId="3387243622" sldId="303"/>
        </pc:sldMkLst>
        <pc:spChg chg="add">
          <ac:chgData name="SANJAY KUMAR GUPTA" userId="S::2021023117@mmmut.ac.in::b34acd48-95e6-4eb0-a6d8-632447502d12" providerId="AD" clId="Web-{AF86DD94-42C8-7160-A23B-EA6231337F1B}" dt="2022-06-02T06:51:40.602" v="310"/>
          <ac:spMkLst>
            <pc:docMk/>
            <pc:sldMk cId="3387243622" sldId="303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1:40.602" v="310"/>
          <ac:picMkLst>
            <pc:docMk/>
            <pc:sldMk cId="3387243622" sldId="303"/>
            <ac:picMk id="2" creationId="{87CE33B0-0D53-C7DB-BDE9-1EF0ABEE58A1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1:44.696" v="311"/>
        <pc:sldMkLst>
          <pc:docMk/>
          <pc:sldMk cId="2561207012" sldId="304"/>
        </pc:sldMkLst>
        <pc:spChg chg="add">
          <ac:chgData name="SANJAY KUMAR GUPTA" userId="S::2021023117@mmmut.ac.in::b34acd48-95e6-4eb0-a6d8-632447502d12" providerId="AD" clId="Web-{AF86DD94-42C8-7160-A23B-EA6231337F1B}" dt="2022-06-02T06:51:44.696" v="311"/>
          <ac:spMkLst>
            <pc:docMk/>
            <pc:sldMk cId="2561207012" sldId="304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1:44.696" v="311"/>
          <ac:picMkLst>
            <pc:docMk/>
            <pc:sldMk cId="2561207012" sldId="304"/>
            <ac:picMk id="2" creationId="{4632B0E7-F52D-EE38-705F-39E36C575C05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1:48.805" v="312"/>
        <pc:sldMkLst>
          <pc:docMk/>
          <pc:sldMk cId="3772300862" sldId="305"/>
        </pc:sldMkLst>
        <pc:spChg chg="add">
          <ac:chgData name="SANJAY KUMAR GUPTA" userId="S::2021023117@mmmut.ac.in::b34acd48-95e6-4eb0-a6d8-632447502d12" providerId="AD" clId="Web-{AF86DD94-42C8-7160-A23B-EA6231337F1B}" dt="2022-06-02T06:51:48.805" v="312"/>
          <ac:spMkLst>
            <pc:docMk/>
            <pc:sldMk cId="3772300862" sldId="305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1:48.805" v="312"/>
          <ac:picMkLst>
            <pc:docMk/>
            <pc:sldMk cId="3772300862" sldId="305"/>
            <ac:picMk id="2" creationId="{7D019C37-CB37-B30A-BCAE-1A2CA194FBC9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1:55.837" v="313"/>
        <pc:sldMkLst>
          <pc:docMk/>
          <pc:sldMk cId="1664844370" sldId="306"/>
        </pc:sldMkLst>
        <pc:spChg chg="add">
          <ac:chgData name="SANJAY KUMAR GUPTA" userId="S::2021023117@mmmut.ac.in::b34acd48-95e6-4eb0-a6d8-632447502d12" providerId="AD" clId="Web-{AF86DD94-42C8-7160-A23B-EA6231337F1B}" dt="2022-06-02T06:51:55.837" v="313"/>
          <ac:spMkLst>
            <pc:docMk/>
            <pc:sldMk cId="1664844370" sldId="306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1:55.837" v="313"/>
          <ac:picMkLst>
            <pc:docMk/>
            <pc:sldMk cId="1664844370" sldId="306"/>
            <ac:picMk id="2" creationId="{6124E2BE-06DE-486A-2BDF-054903001EB6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2:02.884" v="314"/>
        <pc:sldMkLst>
          <pc:docMk/>
          <pc:sldMk cId="3564407075" sldId="307"/>
        </pc:sldMkLst>
        <pc:spChg chg="add">
          <ac:chgData name="SANJAY KUMAR GUPTA" userId="S::2021023117@mmmut.ac.in::b34acd48-95e6-4eb0-a6d8-632447502d12" providerId="AD" clId="Web-{AF86DD94-42C8-7160-A23B-EA6231337F1B}" dt="2022-06-02T06:52:02.884" v="314"/>
          <ac:spMkLst>
            <pc:docMk/>
            <pc:sldMk cId="3564407075" sldId="307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2:02.884" v="314"/>
          <ac:picMkLst>
            <pc:docMk/>
            <pc:sldMk cId="3564407075" sldId="307"/>
            <ac:picMk id="2" creationId="{E205F386-9EFE-2C61-A15D-399BF5F38C01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2:28.056" v="315"/>
        <pc:sldMkLst>
          <pc:docMk/>
          <pc:sldMk cId="3783777372" sldId="308"/>
        </pc:sldMkLst>
        <pc:spChg chg="add">
          <ac:chgData name="SANJAY KUMAR GUPTA" userId="S::2021023117@mmmut.ac.in::b34acd48-95e6-4eb0-a6d8-632447502d12" providerId="AD" clId="Web-{AF86DD94-42C8-7160-A23B-EA6231337F1B}" dt="2022-06-02T06:52:28.056" v="315"/>
          <ac:spMkLst>
            <pc:docMk/>
            <pc:sldMk cId="3783777372" sldId="308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2:28.056" v="315"/>
          <ac:picMkLst>
            <pc:docMk/>
            <pc:sldMk cId="3783777372" sldId="308"/>
            <ac:picMk id="2" creationId="{321081C0-1AEC-3F19-7442-8313FDCC785B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2:35.416" v="316"/>
        <pc:sldMkLst>
          <pc:docMk/>
          <pc:sldMk cId="1897738409" sldId="309"/>
        </pc:sldMkLst>
        <pc:spChg chg="add">
          <ac:chgData name="SANJAY KUMAR GUPTA" userId="S::2021023117@mmmut.ac.in::b34acd48-95e6-4eb0-a6d8-632447502d12" providerId="AD" clId="Web-{AF86DD94-42C8-7160-A23B-EA6231337F1B}" dt="2022-06-02T06:52:35.416" v="316"/>
          <ac:spMkLst>
            <pc:docMk/>
            <pc:sldMk cId="1897738409" sldId="309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2:35.416" v="316"/>
          <ac:picMkLst>
            <pc:docMk/>
            <pc:sldMk cId="1897738409" sldId="309"/>
            <ac:picMk id="2" creationId="{6F357B4A-8BA5-E7EC-7227-0C0EE6FF2C12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2:40.916" v="317"/>
        <pc:sldMkLst>
          <pc:docMk/>
          <pc:sldMk cId="3615991366" sldId="310"/>
        </pc:sldMkLst>
        <pc:spChg chg="add">
          <ac:chgData name="SANJAY KUMAR GUPTA" userId="S::2021023117@mmmut.ac.in::b34acd48-95e6-4eb0-a6d8-632447502d12" providerId="AD" clId="Web-{AF86DD94-42C8-7160-A23B-EA6231337F1B}" dt="2022-06-02T06:52:40.916" v="317"/>
          <ac:spMkLst>
            <pc:docMk/>
            <pc:sldMk cId="3615991366" sldId="310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2:40.916" v="317"/>
          <ac:picMkLst>
            <pc:docMk/>
            <pc:sldMk cId="3615991366" sldId="310"/>
            <ac:picMk id="2" creationId="{4A6E870B-E014-0476-CBDB-320574D6F2E5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2:44.682" v="318"/>
        <pc:sldMkLst>
          <pc:docMk/>
          <pc:sldMk cId="1670782674" sldId="311"/>
        </pc:sldMkLst>
        <pc:spChg chg="add">
          <ac:chgData name="SANJAY KUMAR GUPTA" userId="S::2021023117@mmmut.ac.in::b34acd48-95e6-4eb0-a6d8-632447502d12" providerId="AD" clId="Web-{AF86DD94-42C8-7160-A23B-EA6231337F1B}" dt="2022-06-02T06:52:44.682" v="318"/>
          <ac:spMkLst>
            <pc:docMk/>
            <pc:sldMk cId="1670782674" sldId="311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2:44.682" v="318"/>
          <ac:picMkLst>
            <pc:docMk/>
            <pc:sldMk cId="1670782674" sldId="311"/>
            <ac:picMk id="2" creationId="{69933F81-51D1-0405-ED38-FF3266EFEFE1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2:51.479" v="319"/>
        <pc:sldMkLst>
          <pc:docMk/>
          <pc:sldMk cId="506779612" sldId="312"/>
        </pc:sldMkLst>
        <pc:spChg chg="add">
          <ac:chgData name="SANJAY KUMAR GUPTA" userId="S::2021023117@mmmut.ac.in::b34acd48-95e6-4eb0-a6d8-632447502d12" providerId="AD" clId="Web-{AF86DD94-42C8-7160-A23B-EA6231337F1B}" dt="2022-06-02T06:52:51.479" v="319"/>
          <ac:spMkLst>
            <pc:docMk/>
            <pc:sldMk cId="506779612" sldId="312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2:51.479" v="319"/>
          <ac:picMkLst>
            <pc:docMk/>
            <pc:sldMk cId="506779612" sldId="312"/>
            <ac:picMk id="2" creationId="{20E8CFE1-5F43-A5D0-C8C2-8B8AC1958C40}"/>
          </ac:picMkLst>
        </pc:picChg>
      </pc:sldChg>
      <pc:sldChg chg="addSp modSp new mod setBg">
        <pc:chgData name="SANJAY KUMAR GUPTA" userId="S::2021023117@mmmut.ac.in::b34acd48-95e6-4eb0-a6d8-632447502d12" providerId="AD" clId="Web-{AF86DD94-42C8-7160-A23B-EA6231337F1B}" dt="2022-06-02T06:52:55.510" v="320"/>
        <pc:sldMkLst>
          <pc:docMk/>
          <pc:sldMk cId="443363545" sldId="313"/>
        </pc:sldMkLst>
        <pc:spChg chg="add">
          <ac:chgData name="SANJAY KUMAR GUPTA" userId="S::2021023117@mmmut.ac.in::b34acd48-95e6-4eb0-a6d8-632447502d12" providerId="AD" clId="Web-{AF86DD94-42C8-7160-A23B-EA6231337F1B}" dt="2022-06-02T06:52:55.510" v="320"/>
          <ac:spMkLst>
            <pc:docMk/>
            <pc:sldMk cId="443363545" sldId="313"/>
            <ac:spMk id="7" creationId="{42A4FC2C-047E-45A5-965D-8E1E3BF09BC6}"/>
          </ac:spMkLst>
        </pc:spChg>
        <pc:picChg chg="add mod">
          <ac:chgData name="SANJAY KUMAR GUPTA" userId="S::2021023117@mmmut.ac.in::b34acd48-95e6-4eb0-a6d8-632447502d12" providerId="AD" clId="Web-{AF86DD94-42C8-7160-A23B-EA6231337F1B}" dt="2022-06-02T06:52:55.510" v="320"/>
          <ac:picMkLst>
            <pc:docMk/>
            <pc:sldMk cId="443363545" sldId="313"/>
            <ac:picMk id="2" creationId="{89F758D7-839C-EC91-7A5C-E3932B434B9F}"/>
          </ac:picMkLst>
        </pc:picChg>
      </pc:sldChg>
      <pc:sldChg chg="new del">
        <pc:chgData name="SANJAY KUMAR GUPTA" userId="S::2021023117@mmmut.ac.in::b34acd48-95e6-4eb0-a6d8-632447502d12" providerId="AD" clId="Web-{AF86DD94-42C8-7160-A23B-EA6231337F1B}" dt="2022-06-02T06:54:51.577" v="323"/>
        <pc:sldMkLst>
          <pc:docMk/>
          <pc:sldMk cId="221352096" sldId="314"/>
        </pc:sldMkLst>
      </pc:sldChg>
      <pc:sldChg chg="new del">
        <pc:chgData name="SANJAY KUMAR GUPTA" userId="S::2021023117@mmmut.ac.in::b34acd48-95e6-4eb0-a6d8-632447502d12" providerId="AD" clId="Web-{AF86DD94-42C8-7160-A23B-EA6231337F1B}" dt="2022-06-02T06:54:43.217" v="322"/>
        <pc:sldMkLst>
          <pc:docMk/>
          <pc:sldMk cId="3677269903" sldId="315"/>
        </pc:sldMkLst>
      </pc:sldChg>
      <pc:sldMasterChg chg="add del addSldLayout delSldLayout">
        <pc:chgData name="SANJAY KUMAR GUPTA" userId="S::2021023117@mmmut.ac.in::b34acd48-95e6-4eb0-a6d8-632447502d12" providerId="AD" clId="Web-{AF86DD94-42C8-7160-A23B-EA6231337F1B}" dt="2022-06-02T05:55:59.196" v="116"/>
        <pc:sldMasterMkLst>
          <pc:docMk/>
          <pc:sldMasterMk cId="2460954070" sldId="2147483660"/>
        </pc:sldMasterMkLst>
        <pc:sldLayoutChg chg="add del">
          <pc:chgData name="SANJAY KUMAR GUPTA" userId="S::2021023117@mmmut.ac.in::b34acd48-95e6-4eb0-a6d8-632447502d12" providerId="AD" clId="Web-{AF86DD94-42C8-7160-A23B-EA6231337F1B}" dt="2022-06-02T05:55:59.196" v="11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96" v="11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96" v="11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96" v="11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96" v="11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96" v="11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96" v="11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96" v="11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96" v="11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96" v="11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96" v="11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SANJAY KUMAR GUPTA" userId="S::2021023117@mmmut.ac.in::b34acd48-95e6-4eb0-a6d8-632447502d12" providerId="AD" clId="Web-{AF86DD94-42C8-7160-A23B-EA6231337F1B}" dt="2022-06-02T05:55:54.305" v="113"/>
        <pc:sldMasterMkLst>
          <pc:docMk/>
          <pc:sldMasterMk cId="525672680" sldId="2147483672"/>
        </pc:sldMasterMkLst>
        <pc:sldLayoutChg chg="add del">
          <pc:chgData name="SANJAY KUMAR GUPTA" userId="S::2021023117@mmmut.ac.in::b34acd48-95e6-4eb0-a6d8-632447502d12" providerId="AD" clId="Web-{AF86DD94-42C8-7160-A23B-EA6231337F1B}" dt="2022-06-02T05:55:54.305" v="113"/>
          <pc:sldLayoutMkLst>
            <pc:docMk/>
            <pc:sldMasterMk cId="525672680" sldId="2147483672"/>
            <pc:sldLayoutMk cId="2761282148" sldId="2147483673"/>
          </pc:sldLayoutMkLst>
        </pc:sldLayoutChg>
        <pc:sldLayoutChg chg="add del replId">
          <pc:chgData name="SANJAY KUMAR GUPTA" userId="S::2021023117@mmmut.ac.in::b34acd48-95e6-4eb0-a6d8-632447502d12" providerId="AD" clId="Web-{AF86DD94-42C8-7160-A23B-EA6231337F1B}" dt="2022-06-02T05:55:54.305" v="113"/>
          <pc:sldLayoutMkLst>
            <pc:docMk/>
            <pc:sldMasterMk cId="525672680" sldId="2147483672"/>
            <pc:sldLayoutMk cId="3541591122" sldId="2147483674"/>
          </pc:sldLayoutMkLst>
        </pc:sldLayoutChg>
        <pc:sldLayoutChg chg="add del replId">
          <pc:chgData name="SANJAY KUMAR GUPTA" userId="S::2021023117@mmmut.ac.in::b34acd48-95e6-4eb0-a6d8-632447502d12" providerId="AD" clId="Web-{AF86DD94-42C8-7160-A23B-EA6231337F1B}" dt="2022-06-02T05:55:54.305" v="113"/>
          <pc:sldLayoutMkLst>
            <pc:docMk/>
            <pc:sldMasterMk cId="525672680" sldId="2147483672"/>
            <pc:sldLayoutMk cId="2777531643" sldId="2147483675"/>
          </pc:sldLayoutMkLst>
        </pc:sldLayoutChg>
        <pc:sldLayoutChg chg="add del replId">
          <pc:chgData name="SANJAY KUMAR GUPTA" userId="S::2021023117@mmmut.ac.in::b34acd48-95e6-4eb0-a6d8-632447502d12" providerId="AD" clId="Web-{AF86DD94-42C8-7160-A23B-EA6231337F1B}" dt="2022-06-02T05:55:54.305" v="113"/>
          <pc:sldLayoutMkLst>
            <pc:docMk/>
            <pc:sldMasterMk cId="525672680" sldId="2147483672"/>
            <pc:sldLayoutMk cId="3299520674" sldId="2147483676"/>
          </pc:sldLayoutMkLst>
        </pc:sldLayoutChg>
        <pc:sldLayoutChg chg="add del replId">
          <pc:chgData name="SANJAY KUMAR GUPTA" userId="S::2021023117@mmmut.ac.in::b34acd48-95e6-4eb0-a6d8-632447502d12" providerId="AD" clId="Web-{AF86DD94-42C8-7160-A23B-EA6231337F1B}" dt="2022-06-02T05:55:54.305" v="113"/>
          <pc:sldLayoutMkLst>
            <pc:docMk/>
            <pc:sldMasterMk cId="525672680" sldId="2147483672"/>
            <pc:sldLayoutMk cId="3835815314" sldId="2147483677"/>
          </pc:sldLayoutMkLst>
        </pc:sldLayoutChg>
        <pc:sldLayoutChg chg="add del replId">
          <pc:chgData name="SANJAY KUMAR GUPTA" userId="S::2021023117@mmmut.ac.in::b34acd48-95e6-4eb0-a6d8-632447502d12" providerId="AD" clId="Web-{AF86DD94-42C8-7160-A23B-EA6231337F1B}" dt="2022-06-02T05:55:54.305" v="113"/>
          <pc:sldLayoutMkLst>
            <pc:docMk/>
            <pc:sldMasterMk cId="525672680" sldId="2147483672"/>
            <pc:sldLayoutMk cId="4227502516" sldId="2147483678"/>
          </pc:sldLayoutMkLst>
        </pc:sldLayoutChg>
        <pc:sldLayoutChg chg="add del replId">
          <pc:chgData name="SANJAY KUMAR GUPTA" userId="S::2021023117@mmmut.ac.in::b34acd48-95e6-4eb0-a6d8-632447502d12" providerId="AD" clId="Web-{AF86DD94-42C8-7160-A23B-EA6231337F1B}" dt="2022-06-02T05:55:54.305" v="113"/>
          <pc:sldLayoutMkLst>
            <pc:docMk/>
            <pc:sldMasterMk cId="525672680" sldId="2147483672"/>
            <pc:sldLayoutMk cId="2004071804" sldId="2147483679"/>
          </pc:sldLayoutMkLst>
        </pc:sldLayoutChg>
        <pc:sldLayoutChg chg="add del replId">
          <pc:chgData name="SANJAY KUMAR GUPTA" userId="S::2021023117@mmmut.ac.in::b34acd48-95e6-4eb0-a6d8-632447502d12" providerId="AD" clId="Web-{AF86DD94-42C8-7160-A23B-EA6231337F1B}" dt="2022-06-02T05:55:54.305" v="113"/>
          <pc:sldLayoutMkLst>
            <pc:docMk/>
            <pc:sldMasterMk cId="525672680" sldId="2147483672"/>
            <pc:sldLayoutMk cId="684651082" sldId="2147483680"/>
          </pc:sldLayoutMkLst>
        </pc:sldLayoutChg>
        <pc:sldLayoutChg chg="add del replId">
          <pc:chgData name="SANJAY KUMAR GUPTA" userId="S::2021023117@mmmut.ac.in::b34acd48-95e6-4eb0-a6d8-632447502d12" providerId="AD" clId="Web-{AF86DD94-42C8-7160-A23B-EA6231337F1B}" dt="2022-06-02T05:55:54.305" v="113"/>
          <pc:sldLayoutMkLst>
            <pc:docMk/>
            <pc:sldMasterMk cId="525672680" sldId="2147483672"/>
            <pc:sldLayoutMk cId="21951593" sldId="2147483681"/>
          </pc:sldLayoutMkLst>
        </pc:sldLayoutChg>
        <pc:sldLayoutChg chg="add del replId">
          <pc:chgData name="SANJAY KUMAR GUPTA" userId="S::2021023117@mmmut.ac.in::b34acd48-95e6-4eb0-a6d8-632447502d12" providerId="AD" clId="Web-{AF86DD94-42C8-7160-A23B-EA6231337F1B}" dt="2022-06-02T05:55:54.305" v="113"/>
          <pc:sldLayoutMkLst>
            <pc:docMk/>
            <pc:sldMasterMk cId="525672680" sldId="2147483672"/>
            <pc:sldLayoutMk cId="819553112" sldId="2147483682"/>
          </pc:sldLayoutMkLst>
        </pc:sldLayoutChg>
        <pc:sldLayoutChg chg="add del replId">
          <pc:chgData name="SANJAY KUMAR GUPTA" userId="S::2021023117@mmmut.ac.in::b34acd48-95e6-4eb0-a6d8-632447502d12" providerId="AD" clId="Web-{AF86DD94-42C8-7160-A23B-EA6231337F1B}" dt="2022-06-02T05:55:54.305" v="113"/>
          <pc:sldLayoutMkLst>
            <pc:docMk/>
            <pc:sldMasterMk cId="525672680" sldId="2147483672"/>
            <pc:sldLayoutMk cId="3350572342" sldId="2147483683"/>
          </pc:sldLayoutMkLst>
        </pc:sldLayoutChg>
      </pc:sldMasterChg>
      <pc:sldMasterChg chg="modSp add del mod replId setBg addSldLayout delSldLayout modSldLayout">
        <pc:chgData name="SANJAY KUMAR GUPTA" userId="S::2021023117@mmmut.ac.in::b34acd48-95e6-4eb0-a6d8-632447502d12" providerId="AD" clId="Web-{AF86DD94-42C8-7160-A23B-EA6231337F1B}" dt="2022-06-02T06:00:17.751" v="151"/>
        <pc:sldMasterMkLst>
          <pc:docMk/>
          <pc:sldMasterMk cId="525672680" sldId="2147483672"/>
        </pc:sldMasterMkLst>
        <pc:spChg chg="mod">
          <ac:chgData name="SANJAY KUMAR GUPTA" userId="S::2021023117@mmmut.ac.in::b34acd48-95e6-4eb0-a6d8-632447502d12" providerId="AD" clId="Web-{AF86DD94-42C8-7160-A23B-EA6231337F1B}" dt="2022-06-02T05:59:54.969" v="148"/>
          <ac:spMkLst>
            <pc:docMk/>
            <pc:sldMasterMk cId="525672680" sldId="2147483672"/>
            <ac:spMk id="2" creationId="{970D98E2-86CE-4D4F-9F8F-17C83D19A271}"/>
          </ac:spMkLst>
        </pc:spChg>
        <pc:spChg chg="mod">
          <ac:chgData name="SANJAY KUMAR GUPTA" userId="S::2021023117@mmmut.ac.in::b34acd48-95e6-4eb0-a6d8-632447502d12" providerId="AD" clId="Web-{AF86DD94-42C8-7160-A23B-EA6231337F1B}" dt="2022-06-02T05:59:54.969" v="148"/>
          <ac:spMkLst>
            <pc:docMk/>
            <pc:sldMasterMk cId="525672680" sldId="2147483672"/>
            <ac:spMk id="3" creationId="{8804B4F2-48A4-A140-B59B-7A2ED9FD4653}"/>
          </ac:spMkLst>
        </pc:spChg>
        <pc:spChg chg="mod">
          <ac:chgData name="SANJAY KUMAR GUPTA" userId="S::2021023117@mmmut.ac.in::b34acd48-95e6-4eb0-a6d8-632447502d12" providerId="AD" clId="Web-{AF86DD94-42C8-7160-A23B-EA6231337F1B}" dt="2022-06-02T05:59:54.969" v="148"/>
          <ac:spMkLst>
            <pc:docMk/>
            <pc:sldMasterMk cId="525672680" sldId="2147483672"/>
            <ac:spMk id="4" creationId="{BFCF4A7E-D5FF-BF48-8E01-8F46150ABFD5}"/>
          </ac:spMkLst>
        </pc:spChg>
        <pc:spChg chg="mod">
          <ac:chgData name="SANJAY KUMAR GUPTA" userId="S::2021023117@mmmut.ac.in::b34acd48-95e6-4eb0-a6d8-632447502d12" providerId="AD" clId="Web-{AF86DD94-42C8-7160-A23B-EA6231337F1B}" dt="2022-06-02T05:59:54.969" v="148"/>
          <ac:spMkLst>
            <pc:docMk/>
            <pc:sldMasterMk cId="525672680" sldId="2147483672"/>
            <ac:spMk id="5" creationId="{CA131757-5039-BF46-B47A-50DA8FFBC078}"/>
          </ac:spMkLst>
        </pc:spChg>
        <pc:spChg chg="mod">
          <ac:chgData name="SANJAY KUMAR GUPTA" userId="S::2021023117@mmmut.ac.in::b34acd48-95e6-4eb0-a6d8-632447502d12" providerId="AD" clId="Web-{AF86DD94-42C8-7160-A23B-EA6231337F1B}" dt="2022-06-02T05:59:54.969" v="148"/>
          <ac:spMkLst>
            <pc:docMk/>
            <pc:sldMasterMk cId="525672680" sldId="2147483672"/>
            <ac:spMk id="6" creationId="{AA83FD16-4337-B940-905E-D20A26FD483A}"/>
          </ac:spMkLst>
        </pc:spChg>
        <pc:sldLayoutChg chg="modSp add del mo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525672680" sldId="2147483672"/>
            <pc:sldLayoutMk cId="2761282148" sldId="2147483673"/>
          </pc:sldLayoutMkLst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61282148" sldId="2147483673"/>
              <ac:spMk id="2" creationId="{B0407CCA-80EF-2B45-8F8C-7D5796A61BC0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61282148" sldId="2147483673"/>
              <ac:spMk id="3" creationId="{BAA221C3-F2D3-FC4F-938B-4C4CAC7370B1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61282148" sldId="2147483673"/>
              <ac:spMk id="17" creationId="{CF2E8536-821C-3846-A152-2001B7BA4BC9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61282148" sldId="2147483673"/>
              <ac:spMk id="18" creationId="{57A02781-FFB4-C04E-97FB-78D26A9E8F1C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61282148" sldId="2147483673"/>
              <ac:spMk id="19" creationId="{14C29607-37D2-7A4B-98E2-2C851CD6776C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61282148" sldId="2147483673"/>
              <ac:spMk id="20" creationId="{D12FC7BA-80CC-1C4E-B268-B3EEA08137F1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61282148" sldId="2147483673"/>
              <ac:spMk id="21" creationId="{BEBC8FB1-96B9-D84A-BD2A-BC8410EBE012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61282148" sldId="2147483673"/>
              <ac:spMk id="22" creationId="{5A8455B4-A778-B44D-A7E8-C45A4846D9F7}"/>
            </ac:spMkLst>
          </pc:spChg>
          <pc:grpChg chg="mod">
            <ac:chgData name="SANJAY KUMAR GUPTA" userId="S::2021023117@mmmut.ac.in::b34acd48-95e6-4eb0-a6d8-632447502d12" providerId="AD" clId="Web-{AF86DD94-42C8-7160-A23B-EA6231337F1B}" dt="2022-06-02T05:59:54.969" v="148"/>
            <ac:grpSpMkLst>
              <pc:docMk/>
              <pc:sldMasterMk cId="525672680" sldId="2147483672"/>
              <pc:sldLayoutMk cId="2761282148" sldId="2147483673"/>
              <ac:grpSpMk id="15" creationId="{C3803ECC-8207-244B-8051-94AA5304EDD9}"/>
            </ac:grpSpMkLst>
          </pc:grpChg>
          <pc:cxnChg chg="mod">
            <ac:chgData name="SANJAY KUMAR GUPTA" userId="S::2021023117@mmmut.ac.in::b34acd48-95e6-4eb0-a6d8-632447502d12" providerId="AD" clId="Web-{AF86DD94-42C8-7160-A23B-EA6231337F1B}" dt="2022-06-02T05:59:54.969" v="148"/>
            <ac:cxnSpMkLst>
              <pc:docMk/>
              <pc:sldMasterMk cId="525672680" sldId="2147483672"/>
              <pc:sldLayoutMk cId="2761282148" sldId="2147483673"/>
              <ac:cxnSpMk id="7" creationId="{C31B40EC-87DB-A64F-9D4B-98A86F7CEFFF}"/>
            </ac:cxnSpMkLst>
          </pc:cxnChg>
        </pc:sldLayoutChg>
        <pc:sldLayoutChg chg="modSp add del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525672680" sldId="2147483672"/>
            <pc:sldLayoutMk cId="3541591122" sldId="2147483674"/>
          </pc:sldLayoutMkLst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6" creationId="{4F8845B6-87C0-2F4A-8146-00E911CDF70D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23" creationId="{955C5B70-D34F-8A49-B220-808CE2BBB7F3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24" creationId="{4BBFE624-6DBD-8541-B43B-180C0AFA21F0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25" creationId="{6E01AC23-2120-A542-B140-5A29AA27A2C8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26" creationId="{154689C0-9C35-9B4D-906B-DA287DA55A38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27" creationId="{696570F0-11E0-6147-9053-E3A4B5DBA0E4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28" creationId="{9BDD97F6-A366-B54A-B889-42E97AFEDE37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29" creationId="{58E853BC-EE80-374B-B823-8D51A948C4CF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30" creationId="{4B5B70B1-649D-9848-B5D4-6DE04D55F5F0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31" creationId="{46A2092A-2157-0A49-937F-BBAE14687DE7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32" creationId="{F092371E-D526-AF43-816F-F7AEBA9FF166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33" creationId="{06995714-B51E-E84A-9FD5-3AD33004E517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34" creationId="{0FDB0CC5-76AA-6E44-8376-4EE649C1DE42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541591122" sldId="2147483674"/>
              <ac:spMk id="35" creationId="{3D981F0B-8982-1C45-8D7C-30E744003823}"/>
            </ac:spMkLst>
          </pc:spChg>
          <pc:grpChg chg="mod">
            <ac:chgData name="SANJAY KUMAR GUPTA" userId="S::2021023117@mmmut.ac.in::b34acd48-95e6-4eb0-a6d8-632447502d12" providerId="AD" clId="Web-{AF86DD94-42C8-7160-A23B-EA6231337F1B}" dt="2022-06-02T05:59:54.969" v="148"/>
            <ac:grpSpMkLst>
              <pc:docMk/>
              <pc:sldMasterMk cId="525672680" sldId="2147483672"/>
              <pc:sldLayoutMk cId="3541591122" sldId="2147483674"/>
              <ac:grpSpMk id="22" creationId="{7ED46EE4-CE67-DD46-A751-9FEA049A22B8}"/>
            </ac:grpSpMkLst>
          </pc:grpChg>
          <pc:cxnChg chg="mod">
            <ac:chgData name="SANJAY KUMAR GUPTA" userId="S::2021023117@mmmut.ac.in::b34acd48-95e6-4eb0-a6d8-632447502d12" providerId="AD" clId="Web-{AF86DD94-42C8-7160-A23B-EA6231337F1B}" dt="2022-06-02T05:59:54.969" v="148"/>
            <ac:cxnSpMkLst>
              <pc:docMk/>
              <pc:sldMasterMk cId="525672680" sldId="2147483672"/>
              <pc:sldLayoutMk cId="3541591122" sldId="2147483674"/>
              <ac:cxnSpMk id="7" creationId="{A78A912D-4325-C449-BF2E-F331A221C695}"/>
            </ac:cxnSpMkLst>
          </pc:cxnChg>
        </pc:sldLayoutChg>
        <pc:sldLayoutChg chg="modSp add del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525672680" sldId="2147483672"/>
            <pc:sldLayoutMk cId="2777531643" sldId="2147483675"/>
          </pc:sldLayoutMkLst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77531643" sldId="2147483675"/>
              <ac:spMk id="2" creationId="{64CEE63B-B967-0A48-9623-2203767609F4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77531643" sldId="2147483675"/>
              <ac:spMk id="3" creationId="{9211F680-28C8-FA44-9CD5-20709DA02EA0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77531643" sldId="2147483675"/>
              <ac:spMk id="4" creationId="{CBD507CD-197E-BB4C-83A6-DA3FC97A22C2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77531643" sldId="2147483675"/>
              <ac:spMk id="17" creationId="{7D499306-B4E0-064D-8F6C-96E9C4BD04DA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77531643" sldId="2147483675"/>
              <ac:spMk id="18" creationId="{AF3D0241-0A21-8047-8CE3-B3FDD5FDF719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77531643" sldId="2147483675"/>
              <ac:spMk id="19" creationId="{13083F97-6891-0447-957C-AB0834B826D2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77531643" sldId="2147483675"/>
              <ac:spMk id="20" creationId="{B2EF7D75-E7C1-5147-A03B-3EC641CF3B08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77531643" sldId="2147483675"/>
              <ac:spMk id="21" creationId="{A6D7CA94-94B4-C140-8C68-01C0ADFA1C71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77531643" sldId="2147483675"/>
              <ac:spMk id="22" creationId="{211CD629-C318-A848-BDDE-BBA9465EBF9D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777531643" sldId="2147483675"/>
              <ac:spMk id="23" creationId="{2A5AC1F8-1370-E946-977E-E4CFC6947BAB}"/>
            </ac:spMkLst>
          </pc:spChg>
          <pc:grpChg chg="mod">
            <ac:chgData name="SANJAY KUMAR GUPTA" userId="S::2021023117@mmmut.ac.in::b34acd48-95e6-4eb0-a6d8-632447502d12" providerId="AD" clId="Web-{AF86DD94-42C8-7160-A23B-EA6231337F1B}" dt="2022-06-02T05:59:54.969" v="148"/>
            <ac:grpSpMkLst>
              <pc:docMk/>
              <pc:sldMasterMk cId="525672680" sldId="2147483672"/>
              <pc:sldLayoutMk cId="2777531643" sldId="2147483675"/>
              <ac:grpSpMk id="16" creationId="{210D391A-F01E-4947-8A01-95438AA0B323}"/>
            </ac:grpSpMkLst>
          </pc:grpChg>
          <pc:cxnChg chg="mod">
            <ac:chgData name="SANJAY KUMAR GUPTA" userId="S::2021023117@mmmut.ac.in::b34acd48-95e6-4eb0-a6d8-632447502d12" providerId="AD" clId="Web-{AF86DD94-42C8-7160-A23B-EA6231337F1B}" dt="2022-06-02T05:59:54.969" v="148"/>
            <ac:cxnSpMkLst>
              <pc:docMk/>
              <pc:sldMasterMk cId="525672680" sldId="2147483672"/>
              <pc:sldLayoutMk cId="2777531643" sldId="2147483675"/>
              <ac:cxnSpMk id="8" creationId="{5E3EB25D-2379-5040-B990-1C99B0B7D931}"/>
            </ac:cxnSpMkLst>
          </pc:cxnChg>
        </pc:sldLayoutChg>
        <pc:sldLayoutChg chg="modSp add del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525672680" sldId="2147483672"/>
            <pc:sldLayoutMk cId="3299520674" sldId="2147483676"/>
          </pc:sldLayoutMkLst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299520674" sldId="2147483676"/>
              <ac:spMk id="2" creationId="{3637BBE1-2C82-4E45-B5C5-35E07B05EA4E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299520674" sldId="2147483676"/>
              <ac:spMk id="3" creationId="{54201F2E-A734-364B-8A7D-990D6B8893D0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299520674" sldId="2147483676"/>
              <ac:spMk id="4" creationId="{D57CBAD9-5515-1748-8E77-F48160F4ED1C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299520674" sldId="2147483676"/>
              <ac:spMk id="18" creationId="{DABCED79-0E70-FB4D-ABF2-D859BF5556E4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299520674" sldId="2147483676"/>
              <ac:spMk id="19" creationId="{8364885D-A3A4-5144-AB4E-7624F27287E6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299520674" sldId="2147483676"/>
              <ac:spMk id="20" creationId="{D22073D5-CC72-0549-BD26-F7AF9851BE45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299520674" sldId="2147483676"/>
              <ac:spMk id="21" creationId="{1827A049-C9FD-554E-9B01-F151B0D9E86B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299520674" sldId="2147483676"/>
              <ac:spMk id="22" creationId="{76832559-4D18-8744-AB91-9FCFAB732477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299520674" sldId="2147483676"/>
              <ac:spMk id="23" creationId="{BF97A623-E5DC-1B44-B687-8643B9F0D741}"/>
            </ac:spMkLst>
          </pc:spChg>
          <pc:grpChg chg="mod">
            <ac:chgData name="SANJAY KUMAR GUPTA" userId="S::2021023117@mmmut.ac.in::b34acd48-95e6-4eb0-a6d8-632447502d12" providerId="AD" clId="Web-{AF86DD94-42C8-7160-A23B-EA6231337F1B}" dt="2022-06-02T05:59:54.969" v="148"/>
            <ac:grpSpMkLst>
              <pc:docMk/>
              <pc:sldMasterMk cId="525672680" sldId="2147483672"/>
              <pc:sldLayoutMk cId="3299520674" sldId="2147483676"/>
              <ac:grpSpMk id="16" creationId="{D0914A35-7AAF-4B42-9C68-47A633EFD9D0}"/>
            </ac:grpSpMkLst>
          </pc:grpChg>
          <pc:cxnChg chg="mod">
            <ac:chgData name="SANJAY KUMAR GUPTA" userId="S::2021023117@mmmut.ac.in::b34acd48-95e6-4eb0-a6d8-632447502d12" providerId="AD" clId="Web-{AF86DD94-42C8-7160-A23B-EA6231337F1B}" dt="2022-06-02T05:59:54.969" v="148"/>
            <ac:cxnSpMkLst>
              <pc:docMk/>
              <pc:sldMasterMk cId="525672680" sldId="2147483672"/>
              <pc:sldLayoutMk cId="3299520674" sldId="2147483676"/>
              <ac:cxnSpMk id="8" creationId="{BEF966AA-D7DF-F84D-80D4-E216A641B005}"/>
            </ac:cxnSpMkLst>
          </pc:cxnChg>
        </pc:sldLayoutChg>
        <pc:sldLayoutChg chg="add del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525672680" sldId="2147483672"/>
            <pc:sldLayoutMk cId="3835815314" sldId="2147483677"/>
          </pc:sldLayoutMkLst>
        </pc:sldLayoutChg>
        <pc:sldLayoutChg chg="modSp add del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525672680" sldId="2147483672"/>
            <pc:sldLayoutMk cId="4227502516" sldId="2147483678"/>
          </pc:sldLayoutMkLst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4227502516" sldId="2147483678"/>
              <ac:spMk id="16" creationId="{67092C52-7052-0749-9DA0-9374DBF495AE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4227502516" sldId="2147483678"/>
              <ac:spMk id="17" creationId="{C64E1C2F-81E1-C44D-859C-946596C950F2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4227502516" sldId="2147483678"/>
              <ac:spMk id="18" creationId="{53626485-4263-0A44-9561-E278A7056C33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4227502516" sldId="2147483678"/>
              <ac:spMk id="19" creationId="{7D45AAB5-3CCC-DE4A-A962-3702911B55CC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4227502516" sldId="2147483678"/>
              <ac:spMk id="20" creationId="{8CAFB16F-8EDE-D44F-A51E-34EDC41E7404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4227502516" sldId="2147483678"/>
              <ac:spMk id="21" creationId="{DCD51329-732C-BB4C-98E5-715BAF9F8853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4227502516" sldId="2147483678"/>
              <ac:spMk id="22" creationId="{192B5D44-BC55-AF4C-984D-C8231B22F80B}"/>
            </ac:spMkLst>
          </pc:spChg>
          <pc:grpChg chg="mod">
            <ac:chgData name="SANJAY KUMAR GUPTA" userId="S::2021023117@mmmut.ac.in::b34acd48-95e6-4eb0-a6d8-632447502d12" providerId="AD" clId="Web-{AF86DD94-42C8-7160-A23B-EA6231337F1B}" dt="2022-06-02T05:59:54.969" v="148"/>
            <ac:grpSpMkLst>
              <pc:docMk/>
              <pc:sldMasterMk cId="525672680" sldId="2147483672"/>
              <pc:sldLayoutMk cId="4227502516" sldId="2147483678"/>
              <ac:grpSpMk id="15" creationId="{D7DF52F6-A06E-0343-95B8-DAAC38DB4B8C}"/>
            </ac:grpSpMkLst>
          </pc:grpChg>
          <pc:cxnChg chg="mod">
            <ac:chgData name="SANJAY KUMAR GUPTA" userId="S::2021023117@mmmut.ac.in::b34acd48-95e6-4eb0-a6d8-632447502d12" providerId="AD" clId="Web-{AF86DD94-42C8-7160-A23B-EA6231337F1B}" dt="2022-06-02T05:59:54.969" v="148"/>
            <ac:cxnSpMkLst>
              <pc:docMk/>
              <pc:sldMasterMk cId="525672680" sldId="2147483672"/>
              <pc:sldLayoutMk cId="4227502516" sldId="2147483678"/>
              <ac:cxnSpMk id="6" creationId="{1DCFAAB9-2B6B-8D4C-A748-433E2C393EA6}"/>
            </ac:cxnSpMkLst>
          </pc:cxnChg>
        </pc:sldLayoutChg>
        <pc:sldLayoutChg chg="modSp add del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525672680" sldId="2147483672"/>
            <pc:sldLayoutMk cId="2004071804" sldId="2147483679"/>
          </pc:sldLayoutMkLst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2" creationId="{9058182F-7B5E-FD42-AFC6-A3848D8332AC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3" creationId="{1FD9E4DE-75C0-C841-A68D-9D7BBAD76C5E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4" creationId="{CB5C87F7-356E-9E43-97A0-D972B22853DA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5" creationId="{0DAB4C28-30CB-CC4E-A25E-F4FEFA49BCA5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6" creationId="{E9ED0191-963B-1E4C-BEC5-9B42E39514A3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20" creationId="{A997260B-7D44-7049-B605-7FD6E6CE5612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21" creationId="{5D6AF601-77C3-D74A-B1E5-7F33703A6927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22" creationId="{4DFCA921-0F9E-2E41-A285-75409E25501A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23" creationId="{120B9E03-438B-FC42-9DA1-835D5BC3FE88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24" creationId="{4D670E1F-61CD-8940-A898-6D5092A78BB9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25" creationId="{080C64CF-0C6A-3449-9709-AE038C4A7995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004071804" sldId="2147483679"/>
              <ac:spMk id="26" creationId="{FEC46D5B-957F-A24C-8E36-CC71F660EC8B}"/>
            </ac:spMkLst>
          </pc:spChg>
          <pc:grpChg chg="mod">
            <ac:chgData name="SANJAY KUMAR GUPTA" userId="S::2021023117@mmmut.ac.in::b34acd48-95e6-4eb0-a6d8-632447502d12" providerId="AD" clId="Web-{AF86DD94-42C8-7160-A23B-EA6231337F1B}" dt="2022-06-02T05:59:54.969" v="148"/>
            <ac:grpSpMkLst>
              <pc:docMk/>
              <pc:sldMasterMk cId="525672680" sldId="2147483672"/>
              <pc:sldLayoutMk cId="2004071804" sldId="2147483679"/>
              <ac:grpSpMk id="19" creationId="{B7D16A9C-7411-5242-A59C-816B8907E3BE}"/>
            </ac:grpSpMkLst>
          </pc:grpChg>
          <pc:cxnChg chg="mod">
            <ac:chgData name="SANJAY KUMAR GUPTA" userId="S::2021023117@mmmut.ac.in::b34acd48-95e6-4eb0-a6d8-632447502d12" providerId="AD" clId="Web-{AF86DD94-42C8-7160-A23B-EA6231337F1B}" dt="2022-06-02T05:59:54.969" v="148"/>
            <ac:cxnSpMkLst>
              <pc:docMk/>
              <pc:sldMasterMk cId="525672680" sldId="2147483672"/>
              <pc:sldLayoutMk cId="2004071804" sldId="2147483679"/>
              <ac:cxnSpMk id="10" creationId="{75E39200-18D5-014B-BAB8-FF5D0BA15E0C}"/>
            </ac:cxnSpMkLst>
          </pc:cxnChg>
        </pc:sldLayoutChg>
        <pc:sldLayoutChg chg="modSp add del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525672680" sldId="2147483672"/>
            <pc:sldLayoutMk cId="684651082" sldId="2147483680"/>
          </pc:sldLayoutMkLst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684651082" sldId="2147483680"/>
              <ac:spMk id="3" creationId="{62540E05-0F5F-6243-AD57-66BFC33ADBAC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684651082" sldId="2147483680"/>
              <ac:spMk id="4" creationId="{F170B3A4-11FE-D94C-9B93-255E36231064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684651082" sldId="2147483680"/>
              <ac:spMk id="18" creationId="{626C9482-2804-144B-88B2-0AF191BD757D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684651082" sldId="2147483680"/>
              <ac:spMk id="19" creationId="{71363F79-96BD-9240-86E2-DF26C9C2437D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684651082" sldId="2147483680"/>
              <ac:spMk id="20" creationId="{153F0BF1-DA57-1D49-82F0-802F4D385A85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684651082" sldId="2147483680"/>
              <ac:spMk id="21" creationId="{8CD42A1B-A03A-C946-8A2A-CE437EA433FD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684651082" sldId="2147483680"/>
              <ac:spMk id="22" creationId="{5591FE00-3AAF-9B4B-8107-E94D50828227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684651082" sldId="2147483680"/>
              <ac:spMk id="23" creationId="{149E92E9-89A7-4842-B271-411C7DF75D2D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684651082" sldId="2147483680"/>
              <ac:spMk id="24" creationId="{4DC29C99-0841-9F46-AB1A-E9751DFE4487}"/>
            </ac:spMkLst>
          </pc:spChg>
          <pc:grpChg chg="mod">
            <ac:chgData name="SANJAY KUMAR GUPTA" userId="S::2021023117@mmmut.ac.in::b34acd48-95e6-4eb0-a6d8-632447502d12" providerId="AD" clId="Web-{AF86DD94-42C8-7160-A23B-EA6231337F1B}" dt="2022-06-02T05:59:54.969" v="148"/>
            <ac:grpSpMkLst>
              <pc:docMk/>
              <pc:sldMasterMk cId="525672680" sldId="2147483672"/>
              <pc:sldLayoutMk cId="684651082" sldId="2147483680"/>
              <ac:grpSpMk id="17" creationId="{442ECFEB-12CF-4C4F-BC8A-5816C27CA565}"/>
            </ac:grpSpMkLst>
          </pc:grpChg>
          <pc:cxnChg chg="mod">
            <ac:chgData name="SANJAY KUMAR GUPTA" userId="S::2021023117@mmmut.ac.in::b34acd48-95e6-4eb0-a6d8-632447502d12" providerId="AD" clId="Web-{AF86DD94-42C8-7160-A23B-EA6231337F1B}" dt="2022-06-02T05:59:54.969" v="148"/>
            <ac:cxnSpMkLst>
              <pc:docMk/>
              <pc:sldMasterMk cId="525672680" sldId="2147483672"/>
              <pc:sldLayoutMk cId="684651082" sldId="2147483680"/>
              <ac:cxnSpMk id="8" creationId="{5FC736C3-88FB-244C-83B8-B2856998D221}"/>
            </ac:cxnSpMkLst>
          </pc:cxnChg>
        </pc:sldLayoutChg>
        <pc:sldLayoutChg chg="modSp add del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525672680" sldId="2147483672"/>
            <pc:sldLayoutMk cId="21951593" sldId="2147483681"/>
          </pc:sldLayoutMkLst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2" creationId="{B650648E-B4D5-4145-84E7-46B5793EA68B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3" creationId="{3E3B92A6-7558-3148-B855-5BC58B4159C5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6" creationId="{C89C4404-F49D-9F48-A10B-1F60870B4450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40" creationId="{E6338A9A-49A1-B04D-B479-43604A5CD6D5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41" creationId="{3151B6D8-101B-F34D-992A-1668DB5D0067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42" creationId="{21D4DE71-EB1A-E74C-9364-5FEC5377F4EF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43" creationId="{BD99A5CD-9D3A-DA46-AD96-34B9DB522051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44" creationId="{E6537DF9-74F2-924C-9B63-22B100C80C92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45" creationId="{D7655457-8E4D-F34C-A595-66A45E9C3A1F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46" creationId="{FB0E8D2C-8947-E44C-BC5F-F81B083DAA3E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47" creationId="{ED57F45D-85B8-AC49-A2BA-E941F1BE7F15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48" creationId="{DA576359-CAE3-634C-8DF8-A834BCD7D668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49" creationId="{16343F35-6601-BD4A-B9A5-25361D0453D2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50" creationId="{5ED1C169-DCD9-9C4B-91B1-519621155A64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51" creationId="{32328AC7-E0BC-0E46-A25B-11D523EC8100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52" creationId="{32BBE02A-588F-6C4D-B310-694098C6A340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53" creationId="{6751D5A0-C90A-0A44-8654-CFE1B719B353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54" creationId="{0F0FA086-0D80-B74A-9B37-5EACDE30D61F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55" creationId="{7022E302-2A55-8844-A50B-DC16D075E16B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56" creationId="{F4B325F5-A048-2843-A40B-3B2B31ECED76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57" creationId="{7707B616-7E85-5442-B46B-AF9426A7A0E9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58" creationId="{08914A00-D181-5847-A150-77CE67F94369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59" creationId="{DAF2D976-5F49-2848-B465-C85708A6D706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60" creationId="{5E333474-B850-354C-A2E2-01735C948D47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61" creationId="{BC25646C-71B3-4A44-A4FE-C3CABE5580BB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62" creationId="{B598CFE9-67EE-E342-9EF7-F40A1E0BE59E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21951593" sldId="2147483681"/>
              <ac:spMk id="63" creationId="{1E29AD13-94FE-1349-A28E-10F6E780F510}"/>
            </ac:spMkLst>
          </pc:spChg>
          <pc:grpChg chg="mod">
            <ac:chgData name="SANJAY KUMAR GUPTA" userId="S::2021023117@mmmut.ac.in::b34acd48-95e6-4eb0-a6d8-632447502d12" providerId="AD" clId="Web-{AF86DD94-42C8-7160-A23B-EA6231337F1B}" dt="2022-06-02T05:59:54.969" v="148"/>
            <ac:grpSpMkLst>
              <pc:docMk/>
              <pc:sldMasterMk cId="525672680" sldId="2147483672"/>
              <pc:sldLayoutMk cId="21951593" sldId="2147483681"/>
              <ac:grpSpMk id="39" creationId="{3ABDDED5-B489-454D-A72D-46C9473AB018}"/>
            </ac:grpSpMkLst>
          </pc:grpChg>
          <pc:cxnChg chg="mod">
            <ac:chgData name="SANJAY KUMAR GUPTA" userId="S::2021023117@mmmut.ac.in::b34acd48-95e6-4eb0-a6d8-632447502d12" providerId="AD" clId="Web-{AF86DD94-42C8-7160-A23B-EA6231337F1B}" dt="2022-06-02T05:59:54.969" v="148"/>
            <ac:cxnSpMkLst>
              <pc:docMk/>
              <pc:sldMasterMk cId="525672680" sldId="2147483672"/>
              <pc:sldLayoutMk cId="21951593" sldId="2147483681"/>
              <ac:cxnSpMk id="7" creationId="{2D6A1FD1-D82F-3141-8687-8D7C0631C215}"/>
            </ac:cxnSpMkLst>
          </pc:cxnChg>
        </pc:sldLayoutChg>
        <pc:sldLayoutChg chg="modSp add del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525672680" sldId="2147483672"/>
            <pc:sldLayoutMk cId="819553112" sldId="2147483682"/>
          </pc:sldLayoutMkLst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6" creationId="{A3E5A569-A063-8E40-B703-82B11D2A988A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23" creationId="{D2411669-6E2C-2243-99CD-6BC9D724FA1F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24" creationId="{C4E0C522-0F40-ED44-A700-F1BCD1CF74F5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25" creationId="{B79B4380-CBEC-C341-A10E-5EF9A8597959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26" creationId="{F04AD70E-5490-4C4E-A05D-D67949C51A74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27" creationId="{128A8883-9F24-0047-92B7-45B3D2E7D9C0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28" creationId="{AAC3A3BB-FD2C-FB44-9478-FA87EF229D37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29" creationId="{BF46B3B1-E981-BB40-B916-51A6D3851969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30" creationId="{EA7DAE92-7D6B-B042-83BE-047C8EC322A0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31" creationId="{06AADCE6-4277-EA49-AF23-63B53CA6772A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32" creationId="{58CEA343-047B-DF4E-A7A8-881C7740EA36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33" creationId="{FCCBAA07-17CE-2740-AA04-AEDA5EAD2796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34" creationId="{BF15C430-7951-6040-BD4C-4E996E94480E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819553112" sldId="2147483682"/>
              <ac:spMk id="35" creationId="{0B3467F9-370D-5C4C-9EDE-E0CA0E401568}"/>
            </ac:spMkLst>
          </pc:spChg>
          <pc:grpChg chg="mod">
            <ac:chgData name="SANJAY KUMAR GUPTA" userId="S::2021023117@mmmut.ac.in::b34acd48-95e6-4eb0-a6d8-632447502d12" providerId="AD" clId="Web-{AF86DD94-42C8-7160-A23B-EA6231337F1B}" dt="2022-06-02T05:59:54.969" v="148"/>
            <ac:grpSpMkLst>
              <pc:docMk/>
              <pc:sldMasterMk cId="525672680" sldId="2147483672"/>
              <pc:sldLayoutMk cId="819553112" sldId="2147483682"/>
              <ac:grpSpMk id="22" creationId="{F0CAFDA3-320A-C24D-A7A1-20C1267EC987}"/>
            </ac:grpSpMkLst>
          </pc:grpChg>
          <pc:cxnChg chg="mod">
            <ac:chgData name="SANJAY KUMAR GUPTA" userId="S::2021023117@mmmut.ac.in::b34acd48-95e6-4eb0-a6d8-632447502d12" providerId="AD" clId="Web-{AF86DD94-42C8-7160-A23B-EA6231337F1B}" dt="2022-06-02T05:59:54.969" v="148"/>
            <ac:cxnSpMkLst>
              <pc:docMk/>
              <pc:sldMasterMk cId="525672680" sldId="2147483672"/>
              <pc:sldLayoutMk cId="819553112" sldId="2147483682"/>
              <ac:cxnSpMk id="7" creationId="{8231D73A-BA91-794F-8C09-4F4B41A6D08B}"/>
            </ac:cxnSpMkLst>
          </pc:cxnChg>
        </pc:sldLayoutChg>
        <pc:sldLayoutChg chg="modSp add del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525672680" sldId="2147483672"/>
            <pc:sldLayoutMk cId="3350572342" sldId="2147483683"/>
          </pc:sldLayoutMkLst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2" creationId="{CDAB39E9-6F50-3F4B-9DDB-FC0E0CA993A6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3" creationId="{A6B2C33E-E9A6-304D-BBCB-97AD0B213CE0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4" creationId="{C29C75C4-E533-BE48-B528-D1A278BC39A3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6" creationId="{3FCFDDE0-90B9-AD4E-B0EB-E7464FA9CDF2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45" creationId="{419BDE93-3EC2-4E4D-BC0B-417378F49EDA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47" creationId="{FE21F82F-1EE5-8240-97F8-387DF0253FCE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49" creationId="{AE1903E3-6B5F-6B4C-9A1F-62628A050AEB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51" creationId="{F7C55863-3B37-0743-B001-1A970033FBA8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60" creationId="{932B4C24-3A58-924C-B79A-D961EF7C2C48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63" creationId="{21EF52E0-D2CF-544F-93A6-4D7B45A0483A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64" creationId="{6966CFE5-1C8C-2E4F-9B2D-A8438F5A5322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65" creationId="{9FD29EF3-A5B2-554A-A307-6BE1BCE8AF03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67" creationId="{AC1ECAD8-0CF2-934D-AA1E-C108208CDE6F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68" creationId="{DB14DED1-3A58-8C4D-902E-2A9F34043F61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69" creationId="{65D65157-5719-0341-A807-A8956595FB4C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70" creationId="{A7F23F74-B777-2A4C-8EF9-E798880D5942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71" creationId="{E3B9A050-0AE1-1D4B-A2AC-6EEF64B106D9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72" creationId="{C424FE38-F803-8D47-BF56-1B18EC2B1F03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73" creationId="{E37187F2-9212-0641-97D0-1ACD50B748A8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74" creationId="{C760C651-2AC4-564E-BEAA-AB7FAFE7F79F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75" creationId="{58B0A1B8-5BA3-3548-9511-B4904D05264B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76" creationId="{424CD779-EE9A-214D-9488-767327E373AA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77" creationId="{630D08C6-9EFB-8540-875F-2A55DED2AAE3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78" creationId="{D7E8DA86-1294-4641-9C52-6E153150641C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79" creationId="{011063C9-2A43-3348-A018-F27FACAA778D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80" creationId="{EE85C7DE-D965-244F-BD95-3A05FF4AAC61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81" creationId="{315A1389-149A-3342-A863-637D42FDB28D}"/>
            </ac:spMkLst>
          </pc:spChg>
          <pc:spChg chg="mod">
            <ac:chgData name="SANJAY KUMAR GUPTA" userId="S::2021023117@mmmut.ac.in::b34acd48-95e6-4eb0-a6d8-632447502d12" providerId="AD" clId="Web-{AF86DD94-42C8-7160-A23B-EA6231337F1B}" dt="2022-06-02T05:59:54.969" v="148"/>
            <ac:spMkLst>
              <pc:docMk/>
              <pc:sldMasterMk cId="525672680" sldId="2147483672"/>
              <pc:sldLayoutMk cId="3350572342" sldId="2147483683"/>
              <ac:spMk id="82" creationId="{B149CC6F-B6C6-BE46-B451-1BF7D47A8936}"/>
            </ac:spMkLst>
          </pc:spChg>
          <pc:grpChg chg="mod">
            <ac:chgData name="SANJAY KUMAR GUPTA" userId="S::2021023117@mmmut.ac.in::b34acd48-95e6-4eb0-a6d8-632447502d12" providerId="AD" clId="Web-{AF86DD94-42C8-7160-A23B-EA6231337F1B}" dt="2022-06-02T05:59:54.969" v="148"/>
            <ac:grpSpMkLst>
              <pc:docMk/>
              <pc:sldMasterMk cId="525672680" sldId="2147483672"/>
              <pc:sldLayoutMk cId="3350572342" sldId="2147483683"/>
              <ac:grpSpMk id="43" creationId="{EB46B8FB-F6A2-5F47-A6CD-A7E17E69270F}"/>
            </ac:grpSpMkLst>
          </pc:grpChg>
          <pc:cxnChg chg="mod">
            <ac:chgData name="SANJAY KUMAR GUPTA" userId="S::2021023117@mmmut.ac.in::b34acd48-95e6-4eb0-a6d8-632447502d12" providerId="AD" clId="Web-{AF86DD94-42C8-7160-A23B-EA6231337F1B}" dt="2022-06-02T05:59:54.969" v="148"/>
            <ac:cxnSpMkLst>
              <pc:docMk/>
              <pc:sldMasterMk cId="525672680" sldId="2147483672"/>
              <pc:sldLayoutMk cId="3350572342" sldId="2147483683"/>
              <ac:cxnSpMk id="7" creationId="{D33A3282-0389-C547-8CA6-7F3E7F27B34D}"/>
            </ac:cxnSpMkLst>
          </pc:cxnChg>
        </pc:sldLayoutChg>
      </pc:sldMasterChg>
      <pc:sldMasterChg chg="add addSldLayout modSldLayout">
        <pc:chgData name="SANJAY KUMAR GUPTA" userId="S::2021023117@mmmut.ac.in::b34acd48-95e6-4eb0-a6d8-632447502d12" providerId="AD" clId="Web-{AF86DD94-42C8-7160-A23B-EA6231337F1B}" dt="2022-06-02T06:00:17.751" v="151"/>
        <pc:sldMasterMkLst>
          <pc:docMk/>
          <pc:sldMasterMk cId="307985309" sldId="2147483684"/>
        </pc:sldMasterMkLst>
        <pc:sldLayoutChg chg="add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307985309" sldId="2147483684"/>
            <pc:sldLayoutMk cId="1695483546" sldId="2147483685"/>
          </pc:sldLayoutMkLst>
        </pc:sldLayoutChg>
        <pc:sldLayoutChg chg="add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307985309" sldId="2147483684"/>
            <pc:sldLayoutMk cId="1707079653" sldId="2147483686"/>
          </pc:sldLayoutMkLst>
        </pc:sldLayoutChg>
        <pc:sldLayoutChg chg="add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307985309" sldId="2147483684"/>
            <pc:sldLayoutMk cId="3327117786" sldId="2147483687"/>
          </pc:sldLayoutMkLst>
        </pc:sldLayoutChg>
        <pc:sldLayoutChg chg="add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307985309" sldId="2147483684"/>
            <pc:sldLayoutMk cId="3129148558" sldId="2147483688"/>
          </pc:sldLayoutMkLst>
        </pc:sldLayoutChg>
        <pc:sldLayoutChg chg="add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307985309" sldId="2147483684"/>
            <pc:sldLayoutMk cId="3157950990" sldId="2147483689"/>
          </pc:sldLayoutMkLst>
        </pc:sldLayoutChg>
        <pc:sldLayoutChg chg="add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307985309" sldId="2147483684"/>
            <pc:sldLayoutMk cId="612167376" sldId="2147483690"/>
          </pc:sldLayoutMkLst>
        </pc:sldLayoutChg>
        <pc:sldLayoutChg chg="add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307985309" sldId="2147483684"/>
            <pc:sldLayoutMk cId="2570139825" sldId="2147483691"/>
          </pc:sldLayoutMkLst>
        </pc:sldLayoutChg>
        <pc:sldLayoutChg chg="add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307985309" sldId="2147483684"/>
            <pc:sldLayoutMk cId="2145839548" sldId="2147483692"/>
          </pc:sldLayoutMkLst>
        </pc:sldLayoutChg>
        <pc:sldLayoutChg chg="add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307985309" sldId="2147483684"/>
            <pc:sldLayoutMk cId="1253434471" sldId="2147483693"/>
          </pc:sldLayoutMkLst>
        </pc:sldLayoutChg>
        <pc:sldLayoutChg chg="add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307985309" sldId="2147483684"/>
            <pc:sldLayoutMk cId="1893186019" sldId="2147483694"/>
          </pc:sldLayoutMkLst>
        </pc:sldLayoutChg>
        <pc:sldLayoutChg chg="add mod replId">
          <pc:chgData name="SANJAY KUMAR GUPTA" userId="S::2021023117@mmmut.ac.in::b34acd48-95e6-4eb0-a6d8-632447502d12" providerId="AD" clId="Web-{AF86DD94-42C8-7160-A23B-EA6231337F1B}" dt="2022-06-02T06:00:17.751" v="151"/>
          <pc:sldLayoutMkLst>
            <pc:docMk/>
            <pc:sldMasterMk cId="307985309" sldId="2147483684"/>
            <pc:sldLayoutMk cId="2419626747" sldId="2147483695"/>
          </pc:sldLayoutMkLst>
        </pc:sldLayoutChg>
      </pc:sldMasterChg>
      <pc:sldMasterChg chg="add del addSldLayout delSldLayout">
        <pc:chgData name="SANJAY KUMAR GUPTA" userId="S::2021023117@mmmut.ac.in::b34acd48-95e6-4eb0-a6d8-632447502d12" providerId="AD" clId="Web-{AF86DD94-42C8-7160-A23B-EA6231337F1B}" dt="2022-06-02T05:55:59.149" v="115"/>
        <pc:sldMasterMkLst>
          <pc:docMk/>
          <pc:sldMasterMk cId="295630439" sldId="2147483763"/>
        </pc:sldMasterMkLst>
        <pc:sldLayoutChg chg="add del">
          <pc:chgData name="SANJAY KUMAR GUPTA" userId="S::2021023117@mmmut.ac.in::b34acd48-95e6-4eb0-a6d8-632447502d12" providerId="AD" clId="Web-{AF86DD94-42C8-7160-A23B-EA6231337F1B}" dt="2022-06-02T05:55:59.149" v="115"/>
          <pc:sldLayoutMkLst>
            <pc:docMk/>
            <pc:sldMasterMk cId="295630439" sldId="2147483763"/>
            <pc:sldLayoutMk cId="179232582" sldId="2147483752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49" v="115"/>
          <pc:sldLayoutMkLst>
            <pc:docMk/>
            <pc:sldMasterMk cId="295630439" sldId="2147483763"/>
            <pc:sldLayoutMk cId="290277613" sldId="2147483753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49" v="115"/>
          <pc:sldLayoutMkLst>
            <pc:docMk/>
            <pc:sldMasterMk cId="295630439" sldId="2147483763"/>
            <pc:sldLayoutMk cId="2222411661" sldId="2147483754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49" v="115"/>
          <pc:sldLayoutMkLst>
            <pc:docMk/>
            <pc:sldMasterMk cId="295630439" sldId="2147483763"/>
            <pc:sldLayoutMk cId="3161586827" sldId="2147483755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49" v="115"/>
          <pc:sldLayoutMkLst>
            <pc:docMk/>
            <pc:sldMasterMk cId="295630439" sldId="2147483763"/>
            <pc:sldLayoutMk cId="622549911" sldId="2147483756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49" v="115"/>
          <pc:sldLayoutMkLst>
            <pc:docMk/>
            <pc:sldMasterMk cId="295630439" sldId="2147483763"/>
            <pc:sldLayoutMk cId="21362147" sldId="2147483757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49" v="115"/>
          <pc:sldLayoutMkLst>
            <pc:docMk/>
            <pc:sldMasterMk cId="295630439" sldId="2147483763"/>
            <pc:sldLayoutMk cId="624920762" sldId="2147483758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49" v="115"/>
          <pc:sldLayoutMkLst>
            <pc:docMk/>
            <pc:sldMasterMk cId="295630439" sldId="2147483763"/>
            <pc:sldLayoutMk cId="211853477" sldId="2147483759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49" v="115"/>
          <pc:sldLayoutMkLst>
            <pc:docMk/>
            <pc:sldMasterMk cId="295630439" sldId="2147483763"/>
            <pc:sldLayoutMk cId="3350137346" sldId="2147483760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49" v="115"/>
          <pc:sldLayoutMkLst>
            <pc:docMk/>
            <pc:sldMasterMk cId="295630439" sldId="2147483763"/>
            <pc:sldLayoutMk cId="493089495" sldId="2147483761"/>
          </pc:sldLayoutMkLst>
        </pc:sldLayoutChg>
        <pc:sldLayoutChg chg="add del">
          <pc:chgData name="SANJAY KUMAR GUPTA" userId="S::2021023117@mmmut.ac.in::b34acd48-95e6-4eb0-a6d8-632447502d12" providerId="AD" clId="Web-{AF86DD94-42C8-7160-A23B-EA6231337F1B}" dt="2022-06-02T05:55:59.149" v="115"/>
          <pc:sldLayoutMkLst>
            <pc:docMk/>
            <pc:sldMasterMk cId="295630439" sldId="2147483763"/>
            <pc:sldLayoutMk cId="549954440" sldId="214748376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8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8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2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7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1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48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5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6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39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3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34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C5F72E9F-A887-65D9-41A1-9EB19C202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4DEB0C5-CFA6-5DC1-2783-23FF7D42E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5567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EE5170A-DFE5-DF4A-700B-AAD8B57E7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92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08440B5F-865A-43EC-7C70-1022EC51E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889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0AE57886-0E10-3C03-C43B-6BAC8CFCE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184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A78BCB-80B7-145F-4B17-46869BD8F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379B386D-2CF9-5F24-D331-4CEE69B8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4422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8A58497F-1CDD-37C7-2CC1-ECFC492E7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81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A6BD56A-99D1-CD54-063B-0A961C287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8953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FD16566-531F-0CF2-9ABB-3457217D2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7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93FEA5-B627-A162-5413-489E98C9C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768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7C886BF3-246F-AE21-F205-094490743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3801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E7FF4A5-AB17-CACD-AD0A-AB9928224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6862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4B16E3D-F0A8-68CD-3E9A-19E78AC7B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9759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31057A1-4CB6-D4AE-E759-6EB15B966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98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C682186-9ACF-F5B3-57D4-563D0F798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25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E8C4003-A753-C94B-9069-4F9716CC3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82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C4943BC-6359-C5A4-40CD-B1E14CE0B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9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EAF65BF-58A9-A0FD-AE30-8870C8DEB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57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6816D0AD-0608-85C5-55B7-6FAFDE513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83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964D0EE8-E613-CC00-7B71-6715CD079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98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667A602D-466C-E134-0FF6-87A8CD846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5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0BBC9E5E-8C8E-ECC3-9863-0E76CFF60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1464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AD4EEB72-A738-53CA-B91D-F64358C2E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98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FADF521-27DE-9062-0657-558F185E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3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69371F3C-3917-3613-C082-76F87BE07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2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89E2509-FAA6-18AC-17F5-FFCCB648B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39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D6EEC205-8981-D936-278D-AF3A44C4A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88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diagram, application, Word&#10;&#10;Description automatically generated">
            <a:extLst>
              <a:ext uri="{FF2B5EF4-FFF2-40B4-BE49-F238E27FC236}">
                <a16:creationId xmlns:a16="http://schemas.microsoft.com/office/drawing/2014/main" id="{F603379C-4179-06B8-B691-9515AB779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40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C566A7A-FDBD-D723-D361-8A2361268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3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E1C7F84-E7FF-2049-5A23-205FDB488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96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F81FD5-CCB2-A86A-40F1-0DD2062BD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6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5F165FD-9B43-A958-2A5D-3605BDA82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80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8202471-91EA-984F-3259-503CF3004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8988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893A361-B394-0FCD-ADEF-61EB1922D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0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73DD30-FFCA-5D85-8484-2B356C0CF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69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Diagram, waterfall chart&#10;&#10;Description automatically generated">
            <a:extLst>
              <a:ext uri="{FF2B5EF4-FFF2-40B4-BE49-F238E27FC236}">
                <a16:creationId xmlns:a16="http://schemas.microsoft.com/office/drawing/2014/main" id="{1C1261B5-7181-0918-84E7-A0C85F745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54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811BF8-453B-1801-2ADE-BBB4762B2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60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41FE3C8-C1F6-E028-0164-6DD80E5DD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7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56A6AEC1-94E4-B40F-5471-4757FA612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35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54CD76D-0F19-008B-F7D2-32903B56D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10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7CE33B0-0D53-C7DB-BDE9-1EF0ABEE5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43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632B0E7-F52D-EE38-705F-39E36C575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07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D019C37-CB37-B30A-BCAE-1A2CA194F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0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4CE885B2-6733-B8A5-1907-D42F33E10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2556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124E2BE-06DE-486A-2BDF-05490300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44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05F386-9EFE-2C61-A15D-399BF5F3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07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21081C0-1AEC-3F19-7442-8313FDCC7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77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357B4A-8BA5-E7EC-7227-0C0EE6FF2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38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A6E870B-E014-0476-CBDB-320574D6F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1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diagram, application, Word&#10;&#10;Description automatically generated">
            <a:extLst>
              <a:ext uri="{FF2B5EF4-FFF2-40B4-BE49-F238E27FC236}">
                <a16:creationId xmlns:a16="http://schemas.microsoft.com/office/drawing/2014/main" id="{69933F81-51D1-0405-ED38-FF3266EFE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82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20E8CFE1-5F43-A5D0-C8C2-8B8AC1958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79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89F758D7-839C-EC91-7A5C-E3932B434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6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B9BBD2A4-62AC-0D46-5E24-BD3B56019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2" r="1" b="42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925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E69078F-CB3D-301B-3429-430AC30E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3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106261-A71B-5B51-6B36-05BE03459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" r="1" b="692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415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28F429B-067E-C4A1-5364-AF0BC9493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315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200</cp:revision>
  <dcterms:created xsi:type="dcterms:W3CDTF">2022-06-02T05:43:46Z</dcterms:created>
  <dcterms:modified xsi:type="dcterms:W3CDTF">2022-06-02T06:54:53Z</dcterms:modified>
</cp:coreProperties>
</file>